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Default Extension="wmf" ContentType="image/x-wmf"/>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handoutMasterIdLst>
    <p:handoutMasterId r:id="rId71"/>
  </p:handoutMasterIdLst>
  <p:sldIdLst>
    <p:sldId id="256" r:id="rId2"/>
    <p:sldId id="259" r:id="rId3"/>
    <p:sldId id="257" r:id="rId4"/>
    <p:sldId id="258" r:id="rId5"/>
    <p:sldId id="264" r:id="rId6"/>
    <p:sldId id="265" r:id="rId7"/>
    <p:sldId id="266" r:id="rId8"/>
    <p:sldId id="267" r:id="rId9"/>
    <p:sldId id="271" r:id="rId10"/>
    <p:sldId id="260" r:id="rId11"/>
    <p:sldId id="272" r:id="rId12"/>
    <p:sldId id="273" r:id="rId13"/>
    <p:sldId id="274" r:id="rId14"/>
    <p:sldId id="275" r:id="rId15"/>
    <p:sldId id="276" r:id="rId16"/>
    <p:sldId id="285" r:id="rId17"/>
    <p:sldId id="286" r:id="rId18"/>
    <p:sldId id="280" r:id="rId19"/>
    <p:sldId id="278" r:id="rId20"/>
    <p:sldId id="281" r:id="rId21"/>
    <p:sldId id="327" r:id="rId22"/>
    <p:sldId id="328" r:id="rId23"/>
    <p:sldId id="329" r:id="rId24"/>
    <p:sldId id="282" r:id="rId25"/>
    <p:sldId id="283" r:id="rId26"/>
    <p:sldId id="330" r:id="rId27"/>
    <p:sldId id="331" r:id="rId28"/>
    <p:sldId id="284" r:id="rId29"/>
    <p:sldId id="261" r:id="rId30"/>
    <p:sldId id="287" r:id="rId31"/>
    <p:sldId id="290" r:id="rId32"/>
    <p:sldId id="288" r:id="rId33"/>
    <p:sldId id="293" r:id="rId34"/>
    <p:sldId id="292" r:id="rId35"/>
    <p:sldId id="291" r:id="rId36"/>
    <p:sldId id="289" r:id="rId37"/>
    <p:sldId id="297" r:id="rId38"/>
    <p:sldId id="298" r:id="rId39"/>
    <p:sldId id="299" r:id="rId40"/>
    <p:sldId id="296" r:id="rId41"/>
    <p:sldId id="302" r:id="rId42"/>
    <p:sldId id="303" r:id="rId43"/>
    <p:sldId id="304" r:id="rId44"/>
    <p:sldId id="262" r:id="rId45"/>
    <p:sldId id="300" r:id="rId46"/>
    <p:sldId id="301" r:id="rId47"/>
    <p:sldId id="305" r:id="rId48"/>
    <p:sldId id="306" r:id="rId49"/>
    <p:sldId id="307" r:id="rId50"/>
    <p:sldId id="263" r:id="rId51"/>
    <p:sldId id="308" r:id="rId52"/>
    <p:sldId id="309" r:id="rId53"/>
    <p:sldId id="310" r:id="rId54"/>
    <p:sldId id="311" r:id="rId55"/>
    <p:sldId id="312" r:id="rId56"/>
    <p:sldId id="313" r:id="rId57"/>
    <p:sldId id="314" r:id="rId58"/>
    <p:sldId id="316" r:id="rId59"/>
    <p:sldId id="315" r:id="rId60"/>
    <p:sldId id="317" r:id="rId61"/>
    <p:sldId id="318" r:id="rId62"/>
    <p:sldId id="319" r:id="rId63"/>
    <p:sldId id="320" r:id="rId64"/>
    <p:sldId id="321" r:id="rId65"/>
    <p:sldId id="332" r:id="rId66"/>
    <p:sldId id="324" r:id="rId67"/>
    <p:sldId id="323" r:id="rId68"/>
    <p:sldId id="326" r:id="rId69"/>
  </p:sldIdLst>
  <p:sldSz cx="9144000" cy="6858000" type="screen4x3"/>
  <p:notesSz cx="6797675" cy="9926638"/>
  <p:defaultTextStyle>
    <a:defPPr>
      <a:defRPr lang="ca-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A304"/>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4"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mf"/><Relationship Id="rId1" Type="http://schemas.openxmlformats.org/officeDocument/2006/relationships/image" Target="../media/image11.jpeg"/></Relationships>
</file>

<file path=ppt/diagrams/_rels/data17.xml.rels><?xml version="1.0" encoding="UTF-8" standalone="yes"?>
<Relationships xmlns="http://schemas.openxmlformats.org/package/2006/relationships"><Relationship Id="rId1" Type="http://schemas.openxmlformats.org/officeDocument/2006/relationships/image" Target="../media/image14.png"/></Relationships>
</file>

<file path=ppt/diagrams/_rels/data18.xml.rels><?xml version="1.0" encoding="UTF-8" standalone="yes"?>
<Relationships xmlns="http://schemas.openxmlformats.org/package/2006/relationships"><Relationship Id="rId1" Type="http://schemas.openxmlformats.org/officeDocument/2006/relationships/image" Target="../media/image14.png"/></Relationships>
</file>

<file path=ppt/diagrams/_rels/data19.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BD29C-AA90-486B-AE20-513A881EFD4D}" type="doc">
      <dgm:prSet loTypeId="urn:microsoft.com/office/officeart/2008/layout/HorizontalMultiLevelHierarchy" loCatId="hierarchy" qsTypeId="urn:microsoft.com/office/officeart/2005/8/quickstyle/simple1#1" qsCatId="simple" csTypeId="urn:microsoft.com/office/officeart/2005/8/colors/accent1_2#1" csCatId="accent1" phldr="1"/>
      <dgm:spPr/>
      <dgm:t>
        <a:bodyPr/>
        <a:lstStyle/>
        <a:p>
          <a:endParaRPr lang="ca-ES"/>
        </a:p>
      </dgm:t>
    </dgm:pt>
    <dgm:pt modelId="{7022BDE4-7D20-4BD9-89CB-4CB66860404C}">
      <dgm:prSet phldrT="[Texto]"/>
      <dgm:spPr>
        <a:gradFill flip="none" rotWithShape="0">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8100000" scaled="1"/>
          <a:tileRect/>
        </a:gradFill>
      </dgm:spPr>
      <dgm:t>
        <a:bodyPr vert="vert"/>
        <a:lstStyle/>
        <a:p>
          <a:r>
            <a:rPr lang="en-US" noProof="0" dirty="0">
              <a:latin typeface="+mj-lt"/>
            </a:rPr>
            <a:t>Engines for business creation</a:t>
          </a:r>
        </a:p>
      </dgm:t>
    </dgm:pt>
    <dgm:pt modelId="{860FB60C-03BE-4A52-963D-09C5CD8E0ADA}" type="parTrans" cxnId="{F9E0527A-31F0-43FA-B446-1550A312A386}">
      <dgm:prSet/>
      <dgm:spPr/>
      <dgm:t>
        <a:bodyPr/>
        <a:lstStyle/>
        <a:p>
          <a:endParaRPr lang="ca-ES"/>
        </a:p>
      </dgm:t>
    </dgm:pt>
    <dgm:pt modelId="{AD136490-6A0A-42D5-BE1D-10188E498DB2}" type="sibTrans" cxnId="{F9E0527A-31F0-43FA-B446-1550A312A386}">
      <dgm:prSet/>
      <dgm:spPr/>
      <dgm:t>
        <a:bodyPr/>
        <a:lstStyle/>
        <a:p>
          <a:endParaRPr lang="ca-ES"/>
        </a:p>
      </dgm:t>
    </dgm:pt>
    <dgm:pt modelId="{8085DF8C-269C-48AE-A076-32FD13B899F1}">
      <dgm:prSet phldrT="[Texto]"/>
      <dgm:spPr/>
      <dgm:t>
        <a:bodyPr/>
        <a:lstStyle/>
        <a:p>
          <a:r>
            <a:rPr lang="en-US" noProof="0" dirty="0">
              <a:latin typeface="+mj-lt"/>
            </a:rPr>
            <a:t>To have an </a:t>
          </a:r>
          <a:r>
            <a:rPr lang="en-US" b="1" noProof="0" dirty="0">
              <a:latin typeface="+mj-lt"/>
            </a:rPr>
            <a:t>entrepreneurship profile</a:t>
          </a:r>
        </a:p>
      </dgm:t>
    </dgm:pt>
    <dgm:pt modelId="{3E3DA9E4-86BF-4880-88BE-D1C3793202D0}" type="parTrans" cxnId="{39586052-453F-4609-B6F9-F7D19DDA68F0}">
      <dgm:prSet/>
      <dgm:spPr/>
      <dgm:t>
        <a:bodyPr/>
        <a:lstStyle/>
        <a:p>
          <a:endParaRPr lang="ca-ES"/>
        </a:p>
      </dgm:t>
    </dgm:pt>
    <dgm:pt modelId="{94C79A99-193B-4E08-ADAB-0189D3284549}" type="sibTrans" cxnId="{39586052-453F-4609-B6F9-F7D19DDA68F0}">
      <dgm:prSet/>
      <dgm:spPr/>
      <dgm:t>
        <a:bodyPr/>
        <a:lstStyle/>
        <a:p>
          <a:endParaRPr lang="ca-ES"/>
        </a:p>
      </dgm:t>
    </dgm:pt>
    <dgm:pt modelId="{B06C1710-E5E3-45D7-8487-92EC4DD0E20D}">
      <dgm:prSet phldrT="[Texto]"/>
      <dgm:spPr/>
      <dgm:t>
        <a:bodyPr/>
        <a:lstStyle/>
        <a:p>
          <a:r>
            <a:rPr lang="en-US" noProof="0" dirty="0">
              <a:latin typeface="+mj-lt"/>
            </a:rPr>
            <a:t>To have a </a:t>
          </a:r>
          <a:r>
            <a:rPr lang="en-US" b="1" noProof="0" dirty="0">
              <a:latin typeface="+mj-lt"/>
            </a:rPr>
            <a:t>business idea</a:t>
          </a:r>
        </a:p>
      </dgm:t>
    </dgm:pt>
    <dgm:pt modelId="{3AAADF8F-3A04-4F2F-9460-D748A7E55C31}" type="parTrans" cxnId="{81299DB3-E4CC-4723-B069-BEED9C9E33F6}">
      <dgm:prSet/>
      <dgm:spPr/>
      <dgm:t>
        <a:bodyPr/>
        <a:lstStyle/>
        <a:p>
          <a:endParaRPr lang="ca-ES"/>
        </a:p>
      </dgm:t>
    </dgm:pt>
    <dgm:pt modelId="{AF162A2E-92BA-4A50-97A6-DDF1DF5E43B6}" type="sibTrans" cxnId="{81299DB3-E4CC-4723-B069-BEED9C9E33F6}">
      <dgm:prSet/>
      <dgm:spPr/>
      <dgm:t>
        <a:bodyPr/>
        <a:lstStyle/>
        <a:p>
          <a:endParaRPr lang="ca-ES"/>
        </a:p>
      </dgm:t>
    </dgm:pt>
    <dgm:pt modelId="{786124BE-126D-43F4-834E-ADBBD03069B7}" type="pres">
      <dgm:prSet presAssocID="{27BBD29C-AA90-486B-AE20-513A881EFD4D}" presName="Name0" presStyleCnt="0">
        <dgm:presLayoutVars>
          <dgm:chPref val="1"/>
          <dgm:dir/>
          <dgm:animOne val="branch"/>
          <dgm:animLvl val="lvl"/>
          <dgm:resizeHandles val="exact"/>
        </dgm:presLayoutVars>
      </dgm:prSet>
      <dgm:spPr/>
      <dgm:t>
        <a:bodyPr/>
        <a:lstStyle/>
        <a:p>
          <a:endParaRPr lang="it-IT"/>
        </a:p>
      </dgm:t>
    </dgm:pt>
    <dgm:pt modelId="{9586860F-9F9B-4EAE-A0C5-F5D1F23F58F9}" type="pres">
      <dgm:prSet presAssocID="{7022BDE4-7D20-4BD9-89CB-4CB66860404C}" presName="root1" presStyleCnt="0"/>
      <dgm:spPr/>
    </dgm:pt>
    <dgm:pt modelId="{547CEEDB-A5E4-4220-949B-DE47DE58452C}" type="pres">
      <dgm:prSet presAssocID="{7022BDE4-7D20-4BD9-89CB-4CB66860404C}" presName="LevelOneTextNode" presStyleLbl="node0" presStyleIdx="0" presStyleCnt="1" custScaleX="164325" custScaleY="57224" custLinFactNeighborX="981" custLinFactNeighborY="-1527">
        <dgm:presLayoutVars>
          <dgm:chPref val="3"/>
        </dgm:presLayoutVars>
      </dgm:prSet>
      <dgm:spPr/>
      <dgm:t>
        <a:bodyPr/>
        <a:lstStyle/>
        <a:p>
          <a:endParaRPr lang="it-IT"/>
        </a:p>
      </dgm:t>
    </dgm:pt>
    <dgm:pt modelId="{F762CC3A-D6B9-487F-9099-920C390215CE}" type="pres">
      <dgm:prSet presAssocID="{7022BDE4-7D20-4BD9-89CB-4CB66860404C}" presName="level2hierChild" presStyleCnt="0"/>
      <dgm:spPr/>
    </dgm:pt>
    <dgm:pt modelId="{D4707FE9-541B-4D67-A3EB-30B9BFBE4B02}" type="pres">
      <dgm:prSet presAssocID="{3E3DA9E4-86BF-4880-88BE-D1C3793202D0}" presName="conn2-1" presStyleLbl="parChTrans1D2" presStyleIdx="0" presStyleCnt="2"/>
      <dgm:spPr/>
      <dgm:t>
        <a:bodyPr/>
        <a:lstStyle/>
        <a:p>
          <a:endParaRPr lang="it-IT"/>
        </a:p>
      </dgm:t>
    </dgm:pt>
    <dgm:pt modelId="{9FFE0F46-D850-4615-BF74-166BE9175546}" type="pres">
      <dgm:prSet presAssocID="{3E3DA9E4-86BF-4880-88BE-D1C3793202D0}" presName="connTx" presStyleLbl="parChTrans1D2" presStyleIdx="0" presStyleCnt="2"/>
      <dgm:spPr/>
      <dgm:t>
        <a:bodyPr/>
        <a:lstStyle/>
        <a:p>
          <a:endParaRPr lang="it-IT"/>
        </a:p>
      </dgm:t>
    </dgm:pt>
    <dgm:pt modelId="{4F89CB78-0B6B-4E34-84BA-D72269910271}" type="pres">
      <dgm:prSet presAssocID="{8085DF8C-269C-48AE-A076-32FD13B899F1}" presName="root2" presStyleCnt="0"/>
      <dgm:spPr/>
    </dgm:pt>
    <dgm:pt modelId="{6347D5A2-1CDA-41BB-8EDF-BA5AF9BD1AC6}" type="pres">
      <dgm:prSet presAssocID="{8085DF8C-269C-48AE-A076-32FD13B899F1}" presName="LevelTwoTextNode" presStyleLbl="node2" presStyleIdx="0" presStyleCnt="2">
        <dgm:presLayoutVars>
          <dgm:chPref val="3"/>
        </dgm:presLayoutVars>
      </dgm:prSet>
      <dgm:spPr/>
      <dgm:t>
        <a:bodyPr/>
        <a:lstStyle/>
        <a:p>
          <a:endParaRPr lang="it-IT"/>
        </a:p>
      </dgm:t>
    </dgm:pt>
    <dgm:pt modelId="{29220DD5-8E71-48AF-8839-13264D4797CF}" type="pres">
      <dgm:prSet presAssocID="{8085DF8C-269C-48AE-A076-32FD13B899F1}" presName="level3hierChild" presStyleCnt="0"/>
      <dgm:spPr/>
    </dgm:pt>
    <dgm:pt modelId="{3D7D5914-CD9F-4BDA-88D1-4B5C33885BAB}" type="pres">
      <dgm:prSet presAssocID="{3AAADF8F-3A04-4F2F-9460-D748A7E55C31}" presName="conn2-1" presStyleLbl="parChTrans1D2" presStyleIdx="1" presStyleCnt="2"/>
      <dgm:spPr/>
      <dgm:t>
        <a:bodyPr/>
        <a:lstStyle/>
        <a:p>
          <a:endParaRPr lang="it-IT"/>
        </a:p>
      </dgm:t>
    </dgm:pt>
    <dgm:pt modelId="{55F94650-D89F-4A92-BCF2-FAFAB1921924}" type="pres">
      <dgm:prSet presAssocID="{3AAADF8F-3A04-4F2F-9460-D748A7E55C31}" presName="connTx" presStyleLbl="parChTrans1D2" presStyleIdx="1" presStyleCnt="2"/>
      <dgm:spPr/>
      <dgm:t>
        <a:bodyPr/>
        <a:lstStyle/>
        <a:p>
          <a:endParaRPr lang="it-IT"/>
        </a:p>
      </dgm:t>
    </dgm:pt>
    <dgm:pt modelId="{AD9502A2-A928-450D-9887-99F3F37A1B16}" type="pres">
      <dgm:prSet presAssocID="{B06C1710-E5E3-45D7-8487-92EC4DD0E20D}" presName="root2" presStyleCnt="0"/>
      <dgm:spPr/>
    </dgm:pt>
    <dgm:pt modelId="{1A5B27B8-83AC-4136-B90F-DEB9ACA9FF62}" type="pres">
      <dgm:prSet presAssocID="{B06C1710-E5E3-45D7-8487-92EC4DD0E20D}" presName="LevelTwoTextNode" presStyleLbl="node2" presStyleIdx="1" presStyleCnt="2">
        <dgm:presLayoutVars>
          <dgm:chPref val="3"/>
        </dgm:presLayoutVars>
      </dgm:prSet>
      <dgm:spPr/>
      <dgm:t>
        <a:bodyPr/>
        <a:lstStyle/>
        <a:p>
          <a:endParaRPr lang="it-IT"/>
        </a:p>
      </dgm:t>
    </dgm:pt>
    <dgm:pt modelId="{F9331C4E-DFEA-43A6-AF86-922F03C0027B}" type="pres">
      <dgm:prSet presAssocID="{B06C1710-E5E3-45D7-8487-92EC4DD0E20D}" presName="level3hierChild" presStyleCnt="0"/>
      <dgm:spPr/>
    </dgm:pt>
  </dgm:ptLst>
  <dgm:cxnLst>
    <dgm:cxn modelId="{5F61A284-5784-4A9A-B6B0-C789FF986BE6}" type="presOf" srcId="{3E3DA9E4-86BF-4880-88BE-D1C3793202D0}" destId="{D4707FE9-541B-4D67-A3EB-30B9BFBE4B02}" srcOrd="0" destOrd="0" presId="urn:microsoft.com/office/officeart/2008/layout/HorizontalMultiLevelHierarchy"/>
    <dgm:cxn modelId="{5612BE0E-B6A2-4BD9-A1AC-F1366DEB175C}" type="presOf" srcId="{B06C1710-E5E3-45D7-8487-92EC4DD0E20D}" destId="{1A5B27B8-83AC-4136-B90F-DEB9ACA9FF62}" srcOrd="0" destOrd="0" presId="urn:microsoft.com/office/officeart/2008/layout/HorizontalMultiLevelHierarchy"/>
    <dgm:cxn modelId="{7578FE5C-AE7A-4BBE-8B67-45D9544627B4}" type="presOf" srcId="{27BBD29C-AA90-486B-AE20-513A881EFD4D}" destId="{786124BE-126D-43F4-834E-ADBBD03069B7}" srcOrd="0" destOrd="0" presId="urn:microsoft.com/office/officeart/2008/layout/HorizontalMultiLevelHierarchy"/>
    <dgm:cxn modelId="{39586052-453F-4609-B6F9-F7D19DDA68F0}" srcId="{7022BDE4-7D20-4BD9-89CB-4CB66860404C}" destId="{8085DF8C-269C-48AE-A076-32FD13B899F1}" srcOrd="0" destOrd="0" parTransId="{3E3DA9E4-86BF-4880-88BE-D1C3793202D0}" sibTransId="{94C79A99-193B-4E08-ADAB-0189D3284549}"/>
    <dgm:cxn modelId="{4AA6A352-59D1-45EE-93BF-191D9E4FE57F}" type="presOf" srcId="{3AAADF8F-3A04-4F2F-9460-D748A7E55C31}" destId="{3D7D5914-CD9F-4BDA-88D1-4B5C33885BAB}" srcOrd="0" destOrd="0" presId="urn:microsoft.com/office/officeart/2008/layout/HorizontalMultiLevelHierarchy"/>
    <dgm:cxn modelId="{5D988161-792D-4041-8D03-93259BF1C1EB}" type="presOf" srcId="{8085DF8C-269C-48AE-A076-32FD13B899F1}" destId="{6347D5A2-1CDA-41BB-8EDF-BA5AF9BD1AC6}" srcOrd="0" destOrd="0" presId="urn:microsoft.com/office/officeart/2008/layout/HorizontalMultiLevelHierarchy"/>
    <dgm:cxn modelId="{C82B1E33-9C3A-434A-8694-55F1310F4B44}" type="presOf" srcId="{7022BDE4-7D20-4BD9-89CB-4CB66860404C}" destId="{547CEEDB-A5E4-4220-949B-DE47DE58452C}" srcOrd="0" destOrd="0" presId="urn:microsoft.com/office/officeart/2008/layout/HorizontalMultiLevelHierarchy"/>
    <dgm:cxn modelId="{81299DB3-E4CC-4723-B069-BEED9C9E33F6}" srcId="{7022BDE4-7D20-4BD9-89CB-4CB66860404C}" destId="{B06C1710-E5E3-45D7-8487-92EC4DD0E20D}" srcOrd="1" destOrd="0" parTransId="{3AAADF8F-3A04-4F2F-9460-D748A7E55C31}" sibTransId="{AF162A2E-92BA-4A50-97A6-DDF1DF5E43B6}"/>
    <dgm:cxn modelId="{DF3B16B9-8CDC-4285-AA9D-8F3725A83F45}" type="presOf" srcId="{3AAADF8F-3A04-4F2F-9460-D748A7E55C31}" destId="{55F94650-D89F-4A92-BCF2-FAFAB1921924}" srcOrd="1" destOrd="0" presId="urn:microsoft.com/office/officeart/2008/layout/HorizontalMultiLevelHierarchy"/>
    <dgm:cxn modelId="{68CB4EE9-AA40-4812-AE60-D05EBF0A1B37}" type="presOf" srcId="{3E3DA9E4-86BF-4880-88BE-D1C3793202D0}" destId="{9FFE0F46-D850-4615-BF74-166BE9175546}" srcOrd="1" destOrd="0" presId="urn:microsoft.com/office/officeart/2008/layout/HorizontalMultiLevelHierarchy"/>
    <dgm:cxn modelId="{F9E0527A-31F0-43FA-B446-1550A312A386}" srcId="{27BBD29C-AA90-486B-AE20-513A881EFD4D}" destId="{7022BDE4-7D20-4BD9-89CB-4CB66860404C}" srcOrd="0" destOrd="0" parTransId="{860FB60C-03BE-4A52-963D-09C5CD8E0ADA}" sibTransId="{AD136490-6A0A-42D5-BE1D-10188E498DB2}"/>
    <dgm:cxn modelId="{9F542E99-F00B-48DB-86EF-2E97ED182B0E}" type="presParOf" srcId="{786124BE-126D-43F4-834E-ADBBD03069B7}" destId="{9586860F-9F9B-4EAE-A0C5-F5D1F23F58F9}" srcOrd="0" destOrd="0" presId="urn:microsoft.com/office/officeart/2008/layout/HorizontalMultiLevelHierarchy"/>
    <dgm:cxn modelId="{59F8B6BD-2188-4237-830E-FE0A28522138}" type="presParOf" srcId="{9586860F-9F9B-4EAE-A0C5-F5D1F23F58F9}" destId="{547CEEDB-A5E4-4220-949B-DE47DE58452C}" srcOrd="0" destOrd="0" presId="urn:microsoft.com/office/officeart/2008/layout/HorizontalMultiLevelHierarchy"/>
    <dgm:cxn modelId="{036C624A-0160-406A-B32B-6B6B001692DB}" type="presParOf" srcId="{9586860F-9F9B-4EAE-A0C5-F5D1F23F58F9}" destId="{F762CC3A-D6B9-487F-9099-920C390215CE}" srcOrd="1" destOrd="0" presId="urn:microsoft.com/office/officeart/2008/layout/HorizontalMultiLevelHierarchy"/>
    <dgm:cxn modelId="{B82896E7-7CBD-4125-BCDF-4D528717D7E1}" type="presParOf" srcId="{F762CC3A-D6B9-487F-9099-920C390215CE}" destId="{D4707FE9-541B-4D67-A3EB-30B9BFBE4B02}" srcOrd="0" destOrd="0" presId="urn:microsoft.com/office/officeart/2008/layout/HorizontalMultiLevelHierarchy"/>
    <dgm:cxn modelId="{44435BFE-B2B4-453F-8DE2-8F952AF8B599}" type="presParOf" srcId="{D4707FE9-541B-4D67-A3EB-30B9BFBE4B02}" destId="{9FFE0F46-D850-4615-BF74-166BE9175546}" srcOrd="0" destOrd="0" presId="urn:microsoft.com/office/officeart/2008/layout/HorizontalMultiLevelHierarchy"/>
    <dgm:cxn modelId="{B1942C07-8D18-4540-A42B-31900346E59F}" type="presParOf" srcId="{F762CC3A-D6B9-487F-9099-920C390215CE}" destId="{4F89CB78-0B6B-4E34-84BA-D72269910271}" srcOrd="1" destOrd="0" presId="urn:microsoft.com/office/officeart/2008/layout/HorizontalMultiLevelHierarchy"/>
    <dgm:cxn modelId="{18B53B67-2287-4B43-AF0F-77E36F6D01AD}" type="presParOf" srcId="{4F89CB78-0B6B-4E34-84BA-D72269910271}" destId="{6347D5A2-1CDA-41BB-8EDF-BA5AF9BD1AC6}" srcOrd="0" destOrd="0" presId="urn:microsoft.com/office/officeart/2008/layout/HorizontalMultiLevelHierarchy"/>
    <dgm:cxn modelId="{F6D62453-DEDA-44D1-ABF9-AAFF63FE5E2C}" type="presParOf" srcId="{4F89CB78-0B6B-4E34-84BA-D72269910271}" destId="{29220DD5-8E71-48AF-8839-13264D4797CF}" srcOrd="1" destOrd="0" presId="urn:microsoft.com/office/officeart/2008/layout/HorizontalMultiLevelHierarchy"/>
    <dgm:cxn modelId="{D777682E-6A70-4D25-871A-69513FE67720}" type="presParOf" srcId="{F762CC3A-D6B9-487F-9099-920C390215CE}" destId="{3D7D5914-CD9F-4BDA-88D1-4B5C33885BAB}" srcOrd="2" destOrd="0" presId="urn:microsoft.com/office/officeart/2008/layout/HorizontalMultiLevelHierarchy"/>
    <dgm:cxn modelId="{0E315B37-28EA-408D-AA1E-9F07C0A2FA5E}" type="presParOf" srcId="{3D7D5914-CD9F-4BDA-88D1-4B5C33885BAB}" destId="{55F94650-D89F-4A92-BCF2-FAFAB1921924}" srcOrd="0" destOrd="0" presId="urn:microsoft.com/office/officeart/2008/layout/HorizontalMultiLevelHierarchy"/>
    <dgm:cxn modelId="{427B32AD-DC4C-460A-A889-191C5247CC58}" type="presParOf" srcId="{F762CC3A-D6B9-487F-9099-920C390215CE}" destId="{AD9502A2-A928-450D-9887-99F3F37A1B16}" srcOrd="3" destOrd="0" presId="urn:microsoft.com/office/officeart/2008/layout/HorizontalMultiLevelHierarchy"/>
    <dgm:cxn modelId="{3B92349C-A282-42F9-B210-DD6417B23CDF}" type="presParOf" srcId="{AD9502A2-A928-450D-9887-99F3F37A1B16}" destId="{1A5B27B8-83AC-4136-B90F-DEB9ACA9FF62}" srcOrd="0" destOrd="0" presId="urn:microsoft.com/office/officeart/2008/layout/HorizontalMultiLevelHierarchy"/>
    <dgm:cxn modelId="{C7D63052-B222-4390-BE38-44F2BC8EE903}" type="presParOf" srcId="{AD9502A2-A928-450D-9887-99F3F37A1B16}" destId="{F9331C4E-DFEA-43A6-AF86-922F03C0027B}" srcOrd="1" destOrd="0" presId="urn:microsoft.com/office/officeart/2008/layout/HorizontalMultiLevelHierarchy"/>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B6799B-B419-4F90-9BF0-77C691C9B3F9}" type="doc">
      <dgm:prSet loTypeId="urn:microsoft.com/office/officeart/2005/8/layout/vList5" loCatId="list" qsTypeId="urn:microsoft.com/office/officeart/2005/8/quickstyle/simple1#6" qsCatId="simple" csTypeId="urn:microsoft.com/office/officeart/2005/8/colors/accent1_2#4" csCatId="accent1"/>
      <dgm:spPr/>
      <dgm:t>
        <a:bodyPr/>
        <a:lstStyle/>
        <a:p>
          <a:endParaRPr lang="ca-ES"/>
        </a:p>
      </dgm:t>
    </dgm:pt>
    <dgm:pt modelId="{3B2209F6-14C0-43D5-A93B-D9A894B1D20F}">
      <dgm:prSet/>
      <dgm:spPr/>
      <dgm:t>
        <a:bodyPr/>
        <a:lstStyle/>
        <a:p>
          <a:pPr rtl="0"/>
          <a:r>
            <a:rPr lang="en-US" dirty="0">
              <a:latin typeface="+mj-lt"/>
            </a:rPr>
            <a:t>Decision making</a:t>
          </a:r>
          <a:endParaRPr lang="ca-ES" dirty="0">
            <a:latin typeface="+mj-lt"/>
          </a:endParaRPr>
        </a:p>
      </dgm:t>
    </dgm:pt>
    <dgm:pt modelId="{9F16A730-4CC2-4682-97F0-3231881B5319}" type="parTrans" cxnId="{D7700C77-ADD5-4022-B41E-23496A1429CB}">
      <dgm:prSet/>
      <dgm:spPr/>
      <dgm:t>
        <a:bodyPr/>
        <a:lstStyle/>
        <a:p>
          <a:endParaRPr lang="ca-ES"/>
        </a:p>
      </dgm:t>
    </dgm:pt>
    <dgm:pt modelId="{8A12E3B1-F675-4519-ABCA-6063D5C41AFD}" type="sibTrans" cxnId="{D7700C77-ADD5-4022-B41E-23496A1429CB}">
      <dgm:prSet/>
      <dgm:spPr/>
      <dgm:t>
        <a:bodyPr/>
        <a:lstStyle/>
        <a:p>
          <a:endParaRPr lang="ca-ES"/>
        </a:p>
      </dgm:t>
    </dgm:pt>
    <dgm:pt modelId="{15DF01F1-FDB3-4D01-849B-28084F2BF404}">
      <dgm:prSet/>
      <dgm:spPr/>
      <dgm:t>
        <a:bodyPr/>
        <a:lstStyle/>
        <a:p>
          <a:pPr rtl="0"/>
          <a:r>
            <a:rPr lang="en-US">
              <a:latin typeface="+mj-lt"/>
            </a:rPr>
            <a:t>Creativity/ problem solving</a:t>
          </a:r>
          <a:endParaRPr lang="ca-ES">
            <a:latin typeface="+mj-lt"/>
          </a:endParaRPr>
        </a:p>
      </dgm:t>
    </dgm:pt>
    <dgm:pt modelId="{460F5549-24C7-4331-ABDF-6DD28EB03B94}" type="parTrans" cxnId="{2CD1A070-F0EB-4333-9323-CF307808FE6B}">
      <dgm:prSet/>
      <dgm:spPr/>
      <dgm:t>
        <a:bodyPr/>
        <a:lstStyle/>
        <a:p>
          <a:endParaRPr lang="ca-ES"/>
        </a:p>
      </dgm:t>
    </dgm:pt>
    <dgm:pt modelId="{918CB01B-1D67-4B2B-BC07-6BDB13E04344}" type="sibTrans" cxnId="{2CD1A070-F0EB-4333-9323-CF307808FE6B}">
      <dgm:prSet/>
      <dgm:spPr/>
      <dgm:t>
        <a:bodyPr/>
        <a:lstStyle/>
        <a:p>
          <a:endParaRPr lang="ca-ES"/>
        </a:p>
      </dgm:t>
    </dgm:pt>
    <dgm:pt modelId="{63A7C738-CE20-4948-8A8D-E64C232D7DBB}">
      <dgm:prSet/>
      <dgm:spPr/>
      <dgm:t>
        <a:bodyPr/>
        <a:lstStyle/>
        <a:p>
          <a:pPr rtl="0"/>
          <a:r>
            <a:rPr lang="en-US">
              <a:latin typeface="+mj-lt"/>
            </a:rPr>
            <a:t>Setting goals/ planning</a:t>
          </a:r>
          <a:endParaRPr lang="ca-ES">
            <a:latin typeface="+mj-lt"/>
          </a:endParaRPr>
        </a:p>
      </dgm:t>
    </dgm:pt>
    <dgm:pt modelId="{68611F74-4C59-4473-B737-14D4E05B14C2}" type="parTrans" cxnId="{2BCB0024-6D0A-48FA-827D-FC3D34D8A0FB}">
      <dgm:prSet/>
      <dgm:spPr/>
      <dgm:t>
        <a:bodyPr/>
        <a:lstStyle/>
        <a:p>
          <a:endParaRPr lang="ca-ES"/>
        </a:p>
      </dgm:t>
    </dgm:pt>
    <dgm:pt modelId="{481A1A84-31E7-4B2C-B446-4C2B6E239C20}" type="sibTrans" cxnId="{2BCB0024-6D0A-48FA-827D-FC3D34D8A0FB}">
      <dgm:prSet/>
      <dgm:spPr/>
      <dgm:t>
        <a:bodyPr/>
        <a:lstStyle/>
        <a:p>
          <a:endParaRPr lang="ca-ES"/>
        </a:p>
      </dgm:t>
    </dgm:pt>
    <dgm:pt modelId="{1148EDCB-D630-49C2-B68A-F3A76DDEFF5C}">
      <dgm:prSet/>
      <dgm:spPr/>
      <dgm:t>
        <a:bodyPr/>
        <a:lstStyle/>
        <a:p>
          <a:pPr rtl="0"/>
          <a:r>
            <a:rPr lang="en-US">
              <a:latin typeface="+mj-lt"/>
            </a:rPr>
            <a:t>Communication/ listening/ negotiation</a:t>
          </a:r>
          <a:endParaRPr lang="ca-ES">
            <a:latin typeface="+mj-lt"/>
          </a:endParaRPr>
        </a:p>
      </dgm:t>
    </dgm:pt>
    <dgm:pt modelId="{ADE47D4A-1B41-40C1-AEC5-07721D5197A4}" type="parTrans" cxnId="{58645E07-973B-4986-9B57-A7BC732929C3}">
      <dgm:prSet/>
      <dgm:spPr/>
      <dgm:t>
        <a:bodyPr/>
        <a:lstStyle/>
        <a:p>
          <a:endParaRPr lang="ca-ES"/>
        </a:p>
      </dgm:t>
    </dgm:pt>
    <dgm:pt modelId="{800330C3-C075-4115-9E59-DC20E8F45390}" type="sibTrans" cxnId="{58645E07-973B-4986-9B57-A7BC732929C3}">
      <dgm:prSet/>
      <dgm:spPr/>
      <dgm:t>
        <a:bodyPr/>
        <a:lstStyle/>
        <a:p>
          <a:endParaRPr lang="ca-ES"/>
        </a:p>
      </dgm:t>
    </dgm:pt>
    <dgm:pt modelId="{74E8F1A9-2C66-48CE-9BE4-02135A677F3D}">
      <dgm:prSet/>
      <dgm:spPr/>
      <dgm:t>
        <a:bodyPr/>
        <a:lstStyle/>
        <a:p>
          <a:pPr rtl="0"/>
          <a:r>
            <a:rPr lang="en-US">
              <a:latin typeface="+mj-lt"/>
            </a:rPr>
            <a:t>Leadership/ team building</a:t>
          </a:r>
          <a:endParaRPr lang="ca-ES">
            <a:latin typeface="+mj-lt"/>
          </a:endParaRPr>
        </a:p>
      </dgm:t>
    </dgm:pt>
    <dgm:pt modelId="{ED2D7DEA-9C0B-4074-BE2D-D2A419A64250}" type="parTrans" cxnId="{F2F2BE40-191C-463A-82B8-DBAD6DE25388}">
      <dgm:prSet/>
      <dgm:spPr/>
      <dgm:t>
        <a:bodyPr/>
        <a:lstStyle/>
        <a:p>
          <a:endParaRPr lang="ca-ES"/>
        </a:p>
      </dgm:t>
    </dgm:pt>
    <dgm:pt modelId="{FC46A53B-DAC9-423D-A067-9D516B44AFAB}" type="sibTrans" cxnId="{F2F2BE40-191C-463A-82B8-DBAD6DE25388}">
      <dgm:prSet/>
      <dgm:spPr/>
      <dgm:t>
        <a:bodyPr/>
        <a:lstStyle/>
        <a:p>
          <a:endParaRPr lang="ca-ES"/>
        </a:p>
      </dgm:t>
    </dgm:pt>
    <dgm:pt modelId="{64595F35-FA17-4BD7-9CB3-CDAF07B15B70}">
      <dgm:prSet/>
      <dgm:spPr/>
      <dgm:t>
        <a:bodyPr/>
        <a:lstStyle/>
        <a:p>
          <a:pPr rtl="0"/>
          <a:r>
            <a:rPr lang="en-US">
              <a:latin typeface="+mj-lt"/>
            </a:rPr>
            <a:t>Monitoring/ diagnosing</a:t>
          </a:r>
          <a:endParaRPr lang="ca-ES">
            <a:latin typeface="+mj-lt"/>
          </a:endParaRPr>
        </a:p>
      </dgm:t>
    </dgm:pt>
    <dgm:pt modelId="{F012A646-3C8E-4137-908A-2E19A741E7A2}" type="parTrans" cxnId="{11F942B8-18EF-49A1-8751-7D2CA773F314}">
      <dgm:prSet/>
      <dgm:spPr/>
      <dgm:t>
        <a:bodyPr/>
        <a:lstStyle/>
        <a:p>
          <a:endParaRPr lang="ca-ES"/>
        </a:p>
      </dgm:t>
    </dgm:pt>
    <dgm:pt modelId="{D7ECB6AE-6FA4-448C-BB11-D145FA8B4E44}" type="sibTrans" cxnId="{11F942B8-18EF-49A1-8751-7D2CA773F314}">
      <dgm:prSet/>
      <dgm:spPr/>
      <dgm:t>
        <a:bodyPr/>
        <a:lstStyle/>
        <a:p>
          <a:endParaRPr lang="ca-ES"/>
        </a:p>
      </dgm:t>
    </dgm:pt>
    <dgm:pt modelId="{28E32BE2-AD75-4FD7-8D25-F4B2E910107D}">
      <dgm:prSet/>
      <dgm:spPr/>
      <dgm:t>
        <a:bodyPr/>
        <a:lstStyle/>
        <a:p>
          <a:pPr rtl="0"/>
          <a:r>
            <a:rPr lang="en-US">
              <a:latin typeface="+mj-lt"/>
            </a:rPr>
            <a:t>Learning from experience</a:t>
          </a:r>
          <a:endParaRPr lang="ca-ES">
            <a:latin typeface="+mj-lt"/>
          </a:endParaRPr>
        </a:p>
      </dgm:t>
    </dgm:pt>
    <dgm:pt modelId="{DFB0BADD-46C8-4F9E-BC14-5FFD65C3E49C}" type="parTrans" cxnId="{CC9787C9-BF40-4BC2-93A1-D361F9B5B91B}">
      <dgm:prSet/>
      <dgm:spPr/>
      <dgm:t>
        <a:bodyPr/>
        <a:lstStyle/>
        <a:p>
          <a:endParaRPr lang="ca-ES"/>
        </a:p>
      </dgm:t>
    </dgm:pt>
    <dgm:pt modelId="{1B4590BB-DCBD-4C27-9ED8-9671AF933EFC}" type="sibTrans" cxnId="{CC9787C9-BF40-4BC2-93A1-D361F9B5B91B}">
      <dgm:prSet/>
      <dgm:spPr/>
      <dgm:t>
        <a:bodyPr/>
        <a:lstStyle/>
        <a:p>
          <a:endParaRPr lang="ca-ES"/>
        </a:p>
      </dgm:t>
    </dgm:pt>
    <dgm:pt modelId="{9F50CC21-1144-4008-8EBF-A12E8319462D}">
      <dgm:prSet/>
      <dgm:spPr/>
      <dgm:t>
        <a:bodyPr/>
        <a:lstStyle/>
        <a:p>
          <a:pPr rtl="0"/>
          <a:r>
            <a:rPr lang="en-US">
              <a:latin typeface="+mj-lt"/>
            </a:rPr>
            <a:t>Time management</a:t>
          </a:r>
          <a:endParaRPr lang="ca-ES">
            <a:latin typeface="+mj-lt"/>
          </a:endParaRPr>
        </a:p>
      </dgm:t>
    </dgm:pt>
    <dgm:pt modelId="{240CFB58-6C4A-4756-AB40-7D79DDB2D0B1}" type="parTrans" cxnId="{9564A9A9-E59A-4EA3-A0A9-FA3788717B19}">
      <dgm:prSet/>
      <dgm:spPr/>
      <dgm:t>
        <a:bodyPr/>
        <a:lstStyle/>
        <a:p>
          <a:endParaRPr lang="ca-ES"/>
        </a:p>
      </dgm:t>
    </dgm:pt>
    <dgm:pt modelId="{B972B1B7-E47E-49E2-9A34-DD5A985B4230}" type="sibTrans" cxnId="{9564A9A9-E59A-4EA3-A0A9-FA3788717B19}">
      <dgm:prSet/>
      <dgm:spPr/>
      <dgm:t>
        <a:bodyPr/>
        <a:lstStyle/>
        <a:p>
          <a:endParaRPr lang="ca-ES"/>
        </a:p>
      </dgm:t>
    </dgm:pt>
    <dgm:pt modelId="{ED1C2517-A3C3-4281-9BCF-C4937EDA109C}">
      <dgm:prSet/>
      <dgm:spPr/>
      <dgm:t>
        <a:bodyPr/>
        <a:lstStyle/>
        <a:p>
          <a:pPr rtl="0"/>
          <a:r>
            <a:rPr lang="en-US">
              <a:latin typeface="+mj-lt"/>
            </a:rPr>
            <a:t>Stress management</a:t>
          </a:r>
          <a:endParaRPr lang="ca-ES">
            <a:latin typeface="+mj-lt"/>
          </a:endParaRPr>
        </a:p>
      </dgm:t>
    </dgm:pt>
    <dgm:pt modelId="{7A8F890D-5C86-4080-8C97-F27F56B95AE1}" type="parTrans" cxnId="{2F5BB5D8-44B8-46E1-B6E3-842F1FDFDCA1}">
      <dgm:prSet/>
      <dgm:spPr/>
      <dgm:t>
        <a:bodyPr/>
        <a:lstStyle/>
        <a:p>
          <a:endParaRPr lang="ca-ES"/>
        </a:p>
      </dgm:t>
    </dgm:pt>
    <dgm:pt modelId="{0132B69D-615C-49C9-AD8C-EA981F34DF1D}" type="sibTrans" cxnId="{2F5BB5D8-44B8-46E1-B6E3-842F1FDFDCA1}">
      <dgm:prSet/>
      <dgm:spPr/>
      <dgm:t>
        <a:bodyPr/>
        <a:lstStyle/>
        <a:p>
          <a:endParaRPr lang="ca-ES"/>
        </a:p>
      </dgm:t>
    </dgm:pt>
    <dgm:pt modelId="{EAB36BDA-398F-4EDE-BD6D-C2A22263B2EE}">
      <dgm:prSet/>
      <dgm:spPr/>
      <dgm:t>
        <a:bodyPr/>
        <a:lstStyle/>
        <a:p>
          <a:pPr rtl="0"/>
          <a:r>
            <a:rPr lang="en-US">
              <a:latin typeface="+mj-lt"/>
            </a:rPr>
            <a:t>Life work balance</a:t>
          </a:r>
          <a:endParaRPr lang="ca-ES">
            <a:latin typeface="+mj-lt"/>
          </a:endParaRPr>
        </a:p>
      </dgm:t>
    </dgm:pt>
    <dgm:pt modelId="{4C149D65-AEDC-4355-8D5A-D0AC54020451}" type="parTrans" cxnId="{4D48EE91-A8F3-4E95-A845-B8C407C6A8BB}">
      <dgm:prSet/>
      <dgm:spPr/>
      <dgm:t>
        <a:bodyPr/>
        <a:lstStyle/>
        <a:p>
          <a:endParaRPr lang="ca-ES"/>
        </a:p>
      </dgm:t>
    </dgm:pt>
    <dgm:pt modelId="{17DEB9DE-23DA-45F5-BAA2-F1B2B727B7E0}" type="sibTrans" cxnId="{4D48EE91-A8F3-4E95-A845-B8C407C6A8BB}">
      <dgm:prSet/>
      <dgm:spPr/>
      <dgm:t>
        <a:bodyPr/>
        <a:lstStyle/>
        <a:p>
          <a:endParaRPr lang="ca-ES"/>
        </a:p>
      </dgm:t>
    </dgm:pt>
    <dgm:pt modelId="{B73EBEFB-8DC0-4FA9-A71F-4B6CA0D218EA}" type="pres">
      <dgm:prSet presAssocID="{4EB6799B-B419-4F90-9BF0-77C691C9B3F9}" presName="Name0" presStyleCnt="0">
        <dgm:presLayoutVars>
          <dgm:dir/>
          <dgm:animLvl val="lvl"/>
          <dgm:resizeHandles val="exact"/>
        </dgm:presLayoutVars>
      </dgm:prSet>
      <dgm:spPr/>
      <dgm:t>
        <a:bodyPr/>
        <a:lstStyle/>
        <a:p>
          <a:endParaRPr lang="it-IT"/>
        </a:p>
      </dgm:t>
    </dgm:pt>
    <dgm:pt modelId="{88D185CA-C5E3-4D70-9E12-E9A4C361239F}" type="pres">
      <dgm:prSet presAssocID="{3B2209F6-14C0-43D5-A93B-D9A894B1D20F}" presName="linNode" presStyleCnt="0"/>
      <dgm:spPr/>
    </dgm:pt>
    <dgm:pt modelId="{6AA1B719-07C0-4B1A-9D17-B6DD05C8E43F}" type="pres">
      <dgm:prSet presAssocID="{3B2209F6-14C0-43D5-A93B-D9A894B1D20F}" presName="parentText" presStyleLbl="node1" presStyleIdx="0" presStyleCnt="10">
        <dgm:presLayoutVars>
          <dgm:chMax val="1"/>
          <dgm:bulletEnabled val="1"/>
        </dgm:presLayoutVars>
      </dgm:prSet>
      <dgm:spPr/>
      <dgm:t>
        <a:bodyPr/>
        <a:lstStyle/>
        <a:p>
          <a:endParaRPr lang="it-IT"/>
        </a:p>
      </dgm:t>
    </dgm:pt>
    <dgm:pt modelId="{741CEC59-F822-4FF1-AB9B-CCD545C55BEB}" type="pres">
      <dgm:prSet presAssocID="{8A12E3B1-F675-4519-ABCA-6063D5C41AFD}" presName="sp" presStyleCnt="0"/>
      <dgm:spPr/>
    </dgm:pt>
    <dgm:pt modelId="{DC18843B-F7D2-48DC-B61D-CDA445F466AC}" type="pres">
      <dgm:prSet presAssocID="{15DF01F1-FDB3-4D01-849B-28084F2BF404}" presName="linNode" presStyleCnt="0"/>
      <dgm:spPr/>
    </dgm:pt>
    <dgm:pt modelId="{C057BF4B-E650-4908-B488-9B3F34C3EB84}" type="pres">
      <dgm:prSet presAssocID="{15DF01F1-FDB3-4D01-849B-28084F2BF404}" presName="parentText" presStyleLbl="node1" presStyleIdx="1" presStyleCnt="10">
        <dgm:presLayoutVars>
          <dgm:chMax val="1"/>
          <dgm:bulletEnabled val="1"/>
        </dgm:presLayoutVars>
      </dgm:prSet>
      <dgm:spPr/>
      <dgm:t>
        <a:bodyPr/>
        <a:lstStyle/>
        <a:p>
          <a:endParaRPr lang="it-IT"/>
        </a:p>
      </dgm:t>
    </dgm:pt>
    <dgm:pt modelId="{E0C1EB6D-945E-48E8-B91B-9B880D4B6049}" type="pres">
      <dgm:prSet presAssocID="{918CB01B-1D67-4B2B-BC07-6BDB13E04344}" presName="sp" presStyleCnt="0"/>
      <dgm:spPr/>
    </dgm:pt>
    <dgm:pt modelId="{03FD2FB0-C367-403F-BE65-497B685B563B}" type="pres">
      <dgm:prSet presAssocID="{63A7C738-CE20-4948-8A8D-E64C232D7DBB}" presName="linNode" presStyleCnt="0"/>
      <dgm:spPr/>
    </dgm:pt>
    <dgm:pt modelId="{00F62FAF-B2DC-405F-A286-910160627EFC}" type="pres">
      <dgm:prSet presAssocID="{63A7C738-CE20-4948-8A8D-E64C232D7DBB}" presName="parentText" presStyleLbl="node1" presStyleIdx="2" presStyleCnt="10">
        <dgm:presLayoutVars>
          <dgm:chMax val="1"/>
          <dgm:bulletEnabled val="1"/>
        </dgm:presLayoutVars>
      </dgm:prSet>
      <dgm:spPr/>
      <dgm:t>
        <a:bodyPr/>
        <a:lstStyle/>
        <a:p>
          <a:endParaRPr lang="it-IT"/>
        </a:p>
      </dgm:t>
    </dgm:pt>
    <dgm:pt modelId="{50C2EC8D-D104-4824-A943-B2424DC26D1A}" type="pres">
      <dgm:prSet presAssocID="{481A1A84-31E7-4B2C-B446-4C2B6E239C20}" presName="sp" presStyleCnt="0"/>
      <dgm:spPr/>
    </dgm:pt>
    <dgm:pt modelId="{D0EC0F43-D1AA-4099-82A9-67DE51CA9E87}" type="pres">
      <dgm:prSet presAssocID="{1148EDCB-D630-49C2-B68A-F3A76DDEFF5C}" presName="linNode" presStyleCnt="0"/>
      <dgm:spPr/>
    </dgm:pt>
    <dgm:pt modelId="{BC6720C0-FB7F-4BD2-B9FA-BB46CD21249D}" type="pres">
      <dgm:prSet presAssocID="{1148EDCB-D630-49C2-B68A-F3A76DDEFF5C}" presName="parentText" presStyleLbl="node1" presStyleIdx="3" presStyleCnt="10">
        <dgm:presLayoutVars>
          <dgm:chMax val="1"/>
          <dgm:bulletEnabled val="1"/>
        </dgm:presLayoutVars>
      </dgm:prSet>
      <dgm:spPr/>
      <dgm:t>
        <a:bodyPr/>
        <a:lstStyle/>
        <a:p>
          <a:endParaRPr lang="it-IT"/>
        </a:p>
      </dgm:t>
    </dgm:pt>
    <dgm:pt modelId="{1427F4A7-B44E-4D21-BAC8-9A5AEC805EF2}" type="pres">
      <dgm:prSet presAssocID="{800330C3-C075-4115-9E59-DC20E8F45390}" presName="sp" presStyleCnt="0"/>
      <dgm:spPr/>
    </dgm:pt>
    <dgm:pt modelId="{A4E95D85-AA10-428F-BAC5-3C1B623E63F0}" type="pres">
      <dgm:prSet presAssocID="{74E8F1A9-2C66-48CE-9BE4-02135A677F3D}" presName="linNode" presStyleCnt="0"/>
      <dgm:spPr/>
    </dgm:pt>
    <dgm:pt modelId="{9F60F572-E066-466E-B5CA-70E02B84501E}" type="pres">
      <dgm:prSet presAssocID="{74E8F1A9-2C66-48CE-9BE4-02135A677F3D}" presName="parentText" presStyleLbl="node1" presStyleIdx="4" presStyleCnt="10">
        <dgm:presLayoutVars>
          <dgm:chMax val="1"/>
          <dgm:bulletEnabled val="1"/>
        </dgm:presLayoutVars>
      </dgm:prSet>
      <dgm:spPr/>
      <dgm:t>
        <a:bodyPr/>
        <a:lstStyle/>
        <a:p>
          <a:endParaRPr lang="it-IT"/>
        </a:p>
      </dgm:t>
    </dgm:pt>
    <dgm:pt modelId="{0B1E87E0-684B-4FBD-922E-38F6A4A86785}" type="pres">
      <dgm:prSet presAssocID="{FC46A53B-DAC9-423D-A067-9D516B44AFAB}" presName="sp" presStyleCnt="0"/>
      <dgm:spPr/>
    </dgm:pt>
    <dgm:pt modelId="{FB683C54-F3E9-48F6-9E7B-D8C03E98A8E6}" type="pres">
      <dgm:prSet presAssocID="{64595F35-FA17-4BD7-9CB3-CDAF07B15B70}" presName="linNode" presStyleCnt="0"/>
      <dgm:spPr/>
    </dgm:pt>
    <dgm:pt modelId="{96159674-17BA-4EC1-9F62-B54E4A75DA82}" type="pres">
      <dgm:prSet presAssocID="{64595F35-FA17-4BD7-9CB3-CDAF07B15B70}" presName="parentText" presStyleLbl="node1" presStyleIdx="5" presStyleCnt="10">
        <dgm:presLayoutVars>
          <dgm:chMax val="1"/>
          <dgm:bulletEnabled val="1"/>
        </dgm:presLayoutVars>
      </dgm:prSet>
      <dgm:spPr/>
      <dgm:t>
        <a:bodyPr/>
        <a:lstStyle/>
        <a:p>
          <a:endParaRPr lang="it-IT"/>
        </a:p>
      </dgm:t>
    </dgm:pt>
    <dgm:pt modelId="{C4A774A3-35B6-4034-81DC-EFB011F41B97}" type="pres">
      <dgm:prSet presAssocID="{D7ECB6AE-6FA4-448C-BB11-D145FA8B4E44}" presName="sp" presStyleCnt="0"/>
      <dgm:spPr/>
    </dgm:pt>
    <dgm:pt modelId="{A1778984-82B5-4154-867D-783A130A3FE6}" type="pres">
      <dgm:prSet presAssocID="{28E32BE2-AD75-4FD7-8D25-F4B2E910107D}" presName="linNode" presStyleCnt="0"/>
      <dgm:spPr/>
    </dgm:pt>
    <dgm:pt modelId="{4A7A2258-F48B-4686-8775-574FD5540844}" type="pres">
      <dgm:prSet presAssocID="{28E32BE2-AD75-4FD7-8D25-F4B2E910107D}" presName="parentText" presStyleLbl="node1" presStyleIdx="6" presStyleCnt="10">
        <dgm:presLayoutVars>
          <dgm:chMax val="1"/>
          <dgm:bulletEnabled val="1"/>
        </dgm:presLayoutVars>
      </dgm:prSet>
      <dgm:spPr/>
      <dgm:t>
        <a:bodyPr/>
        <a:lstStyle/>
        <a:p>
          <a:endParaRPr lang="it-IT"/>
        </a:p>
      </dgm:t>
    </dgm:pt>
    <dgm:pt modelId="{9E8CF6CA-AD2C-4F02-B7FE-F010E9BDFD62}" type="pres">
      <dgm:prSet presAssocID="{1B4590BB-DCBD-4C27-9ED8-9671AF933EFC}" presName="sp" presStyleCnt="0"/>
      <dgm:spPr/>
    </dgm:pt>
    <dgm:pt modelId="{3808869E-62E1-4281-999B-E2B07F994D3A}" type="pres">
      <dgm:prSet presAssocID="{9F50CC21-1144-4008-8EBF-A12E8319462D}" presName="linNode" presStyleCnt="0"/>
      <dgm:spPr/>
    </dgm:pt>
    <dgm:pt modelId="{AC9D3918-9157-42E0-9ADA-92C9C685EA79}" type="pres">
      <dgm:prSet presAssocID="{9F50CC21-1144-4008-8EBF-A12E8319462D}" presName="parentText" presStyleLbl="node1" presStyleIdx="7" presStyleCnt="10">
        <dgm:presLayoutVars>
          <dgm:chMax val="1"/>
          <dgm:bulletEnabled val="1"/>
        </dgm:presLayoutVars>
      </dgm:prSet>
      <dgm:spPr/>
      <dgm:t>
        <a:bodyPr/>
        <a:lstStyle/>
        <a:p>
          <a:endParaRPr lang="it-IT"/>
        </a:p>
      </dgm:t>
    </dgm:pt>
    <dgm:pt modelId="{4A962262-BC85-4086-BA6A-AA407312A33E}" type="pres">
      <dgm:prSet presAssocID="{B972B1B7-E47E-49E2-9A34-DD5A985B4230}" presName="sp" presStyleCnt="0"/>
      <dgm:spPr/>
    </dgm:pt>
    <dgm:pt modelId="{AA084717-4601-460D-B506-89539B32CABC}" type="pres">
      <dgm:prSet presAssocID="{ED1C2517-A3C3-4281-9BCF-C4937EDA109C}" presName="linNode" presStyleCnt="0"/>
      <dgm:spPr/>
    </dgm:pt>
    <dgm:pt modelId="{95A64474-244E-4C14-8FC2-A16A460733BB}" type="pres">
      <dgm:prSet presAssocID="{ED1C2517-A3C3-4281-9BCF-C4937EDA109C}" presName="parentText" presStyleLbl="node1" presStyleIdx="8" presStyleCnt="10">
        <dgm:presLayoutVars>
          <dgm:chMax val="1"/>
          <dgm:bulletEnabled val="1"/>
        </dgm:presLayoutVars>
      </dgm:prSet>
      <dgm:spPr/>
      <dgm:t>
        <a:bodyPr/>
        <a:lstStyle/>
        <a:p>
          <a:endParaRPr lang="it-IT"/>
        </a:p>
      </dgm:t>
    </dgm:pt>
    <dgm:pt modelId="{69448293-0099-4E72-9E31-9E9AE1B66253}" type="pres">
      <dgm:prSet presAssocID="{0132B69D-615C-49C9-AD8C-EA981F34DF1D}" presName="sp" presStyleCnt="0"/>
      <dgm:spPr/>
    </dgm:pt>
    <dgm:pt modelId="{81C4BE55-53AC-4C1E-8632-482CE25E7923}" type="pres">
      <dgm:prSet presAssocID="{EAB36BDA-398F-4EDE-BD6D-C2A22263B2EE}" presName="linNode" presStyleCnt="0"/>
      <dgm:spPr/>
    </dgm:pt>
    <dgm:pt modelId="{A5CEB600-4E30-415C-B1DB-02E587CA50AF}" type="pres">
      <dgm:prSet presAssocID="{EAB36BDA-398F-4EDE-BD6D-C2A22263B2EE}" presName="parentText" presStyleLbl="node1" presStyleIdx="9" presStyleCnt="10">
        <dgm:presLayoutVars>
          <dgm:chMax val="1"/>
          <dgm:bulletEnabled val="1"/>
        </dgm:presLayoutVars>
      </dgm:prSet>
      <dgm:spPr/>
      <dgm:t>
        <a:bodyPr/>
        <a:lstStyle/>
        <a:p>
          <a:endParaRPr lang="it-IT"/>
        </a:p>
      </dgm:t>
    </dgm:pt>
  </dgm:ptLst>
  <dgm:cxnLst>
    <dgm:cxn modelId="{DF44A7B7-7436-46F6-9D5F-1D42D4656CC3}" type="presOf" srcId="{28E32BE2-AD75-4FD7-8D25-F4B2E910107D}" destId="{4A7A2258-F48B-4686-8775-574FD5540844}" srcOrd="0" destOrd="0" presId="urn:microsoft.com/office/officeart/2005/8/layout/vList5"/>
    <dgm:cxn modelId="{62AF7237-E4BB-4234-9532-13F8552841DE}" type="presOf" srcId="{3B2209F6-14C0-43D5-A93B-D9A894B1D20F}" destId="{6AA1B719-07C0-4B1A-9D17-B6DD05C8E43F}" srcOrd="0" destOrd="0" presId="urn:microsoft.com/office/officeart/2005/8/layout/vList5"/>
    <dgm:cxn modelId="{58645E07-973B-4986-9B57-A7BC732929C3}" srcId="{4EB6799B-B419-4F90-9BF0-77C691C9B3F9}" destId="{1148EDCB-D630-49C2-B68A-F3A76DDEFF5C}" srcOrd="3" destOrd="0" parTransId="{ADE47D4A-1B41-40C1-AEC5-07721D5197A4}" sibTransId="{800330C3-C075-4115-9E59-DC20E8F45390}"/>
    <dgm:cxn modelId="{2CD1A070-F0EB-4333-9323-CF307808FE6B}" srcId="{4EB6799B-B419-4F90-9BF0-77C691C9B3F9}" destId="{15DF01F1-FDB3-4D01-849B-28084F2BF404}" srcOrd="1" destOrd="0" parTransId="{460F5549-24C7-4331-ABDF-6DD28EB03B94}" sibTransId="{918CB01B-1D67-4B2B-BC07-6BDB13E04344}"/>
    <dgm:cxn modelId="{08AED738-8BD8-4630-8D87-27F75535FA91}" type="presOf" srcId="{64595F35-FA17-4BD7-9CB3-CDAF07B15B70}" destId="{96159674-17BA-4EC1-9F62-B54E4A75DA82}" srcOrd="0" destOrd="0" presId="urn:microsoft.com/office/officeart/2005/8/layout/vList5"/>
    <dgm:cxn modelId="{A9F2B99D-1AAC-4FA6-98CB-B8FD62687067}" type="presOf" srcId="{15DF01F1-FDB3-4D01-849B-28084F2BF404}" destId="{C057BF4B-E650-4908-B488-9B3F34C3EB84}" srcOrd="0" destOrd="0" presId="urn:microsoft.com/office/officeart/2005/8/layout/vList5"/>
    <dgm:cxn modelId="{81F9262E-F760-46A6-B03A-DF88251AFDA4}" type="presOf" srcId="{ED1C2517-A3C3-4281-9BCF-C4937EDA109C}" destId="{95A64474-244E-4C14-8FC2-A16A460733BB}" srcOrd="0" destOrd="0" presId="urn:microsoft.com/office/officeart/2005/8/layout/vList5"/>
    <dgm:cxn modelId="{2BCB0024-6D0A-48FA-827D-FC3D34D8A0FB}" srcId="{4EB6799B-B419-4F90-9BF0-77C691C9B3F9}" destId="{63A7C738-CE20-4948-8A8D-E64C232D7DBB}" srcOrd="2" destOrd="0" parTransId="{68611F74-4C59-4473-B737-14D4E05B14C2}" sibTransId="{481A1A84-31E7-4B2C-B446-4C2B6E239C20}"/>
    <dgm:cxn modelId="{BAFDE0AA-B4E0-4A31-96C9-245EFDAB6DC5}" type="presOf" srcId="{63A7C738-CE20-4948-8A8D-E64C232D7DBB}" destId="{00F62FAF-B2DC-405F-A286-910160627EFC}" srcOrd="0" destOrd="0" presId="urn:microsoft.com/office/officeart/2005/8/layout/vList5"/>
    <dgm:cxn modelId="{9564A9A9-E59A-4EA3-A0A9-FA3788717B19}" srcId="{4EB6799B-B419-4F90-9BF0-77C691C9B3F9}" destId="{9F50CC21-1144-4008-8EBF-A12E8319462D}" srcOrd="7" destOrd="0" parTransId="{240CFB58-6C4A-4756-AB40-7D79DDB2D0B1}" sibTransId="{B972B1B7-E47E-49E2-9A34-DD5A985B4230}"/>
    <dgm:cxn modelId="{E27BE70E-BD79-4E99-876B-07D39DB4BBB0}" type="presOf" srcId="{9F50CC21-1144-4008-8EBF-A12E8319462D}" destId="{AC9D3918-9157-42E0-9ADA-92C9C685EA79}" srcOrd="0" destOrd="0" presId="urn:microsoft.com/office/officeart/2005/8/layout/vList5"/>
    <dgm:cxn modelId="{8B74BCAF-815A-4490-95BF-102EED9AE855}" type="presOf" srcId="{74E8F1A9-2C66-48CE-9BE4-02135A677F3D}" destId="{9F60F572-E066-466E-B5CA-70E02B84501E}" srcOrd="0" destOrd="0" presId="urn:microsoft.com/office/officeart/2005/8/layout/vList5"/>
    <dgm:cxn modelId="{9215454E-8AF6-4DC2-A81A-4D80B7A13228}" type="presOf" srcId="{1148EDCB-D630-49C2-B68A-F3A76DDEFF5C}" destId="{BC6720C0-FB7F-4BD2-B9FA-BB46CD21249D}" srcOrd="0" destOrd="0" presId="urn:microsoft.com/office/officeart/2005/8/layout/vList5"/>
    <dgm:cxn modelId="{11F942B8-18EF-49A1-8751-7D2CA773F314}" srcId="{4EB6799B-B419-4F90-9BF0-77C691C9B3F9}" destId="{64595F35-FA17-4BD7-9CB3-CDAF07B15B70}" srcOrd="5" destOrd="0" parTransId="{F012A646-3C8E-4137-908A-2E19A741E7A2}" sibTransId="{D7ECB6AE-6FA4-448C-BB11-D145FA8B4E44}"/>
    <dgm:cxn modelId="{E28257A6-2E77-4FB6-9DF4-652ABE01EA57}" type="presOf" srcId="{EAB36BDA-398F-4EDE-BD6D-C2A22263B2EE}" destId="{A5CEB600-4E30-415C-B1DB-02E587CA50AF}" srcOrd="0" destOrd="0" presId="urn:microsoft.com/office/officeart/2005/8/layout/vList5"/>
    <dgm:cxn modelId="{F2F2BE40-191C-463A-82B8-DBAD6DE25388}" srcId="{4EB6799B-B419-4F90-9BF0-77C691C9B3F9}" destId="{74E8F1A9-2C66-48CE-9BE4-02135A677F3D}" srcOrd="4" destOrd="0" parTransId="{ED2D7DEA-9C0B-4074-BE2D-D2A419A64250}" sibTransId="{FC46A53B-DAC9-423D-A067-9D516B44AFAB}"/>
    <dgm:cxn modelId="{95025C24-46D8-49E3-9671-E47B6806D5C1}" type="presOf" srcId="{4EB6799B-B419-4F90-9BF0-77C691C9B3F9}" destId="{B73EBEFB-8DC0-4FA9-A71F-4B6CA0D218EA}" srcOrd="0" destOrd="0" presId="urn:microsoft.com/office/officeart/2005/8/layout/vList5"/>
    <dgm:cxn modelId="{2F5BB5D8-44B8-46E1-B6E3-842F1FDFDCA1}" srcId="{4EB6799B-B419-4F90-9BF0-77C691C9B3F9}" destId="{ED1C2517-A3C3-4281-9BCF-C4937EDA109C}" srcOrd="8" destOrd="0" parTransId="{7A8F890D-5C86-4080-8C97-F27F56B95AE1}" sibTransId="{0132B69D-615C-49C9-AD8C-EA981F34DF1D}"/>
    <dgm:cxn modelId="{CC9787C9-BF40-4BC2-93A1-D361F9B5B91B}" srcId="{4EB6799B-B419-4F90-9BF0-77C691C9B3F9}" destId="{28E32BE2-AD75-4FD7-8D25-F4B2E910107D}" srcOrd="6" destOrd="0" parTransId="{DFB0BADD-46C8-4F9E-BC14-5FFD65C3E49C}" sibTransId="{1B4590BB-DCBD-4C27-9ED8-9671AF933EFC}"/>
    <dgm:cxn modelId="{4D48EE91-A8F3-4E95-A845-B8C407C6A8BB}" srcId="{4EB6799B-B419-4F90-9BF0-77C691C9B3F9}" destId="{EAB36BDA-398F-4EDE-BD6D-C2A22263B2EE}" srcOrd="9" destOrd="0" parTransId="{4C149D65-AEDC-4355-8D5A-D0AC54020451}" sibTransId="{17DEB9DE-23DA-45F5-BAA2-F1B2B727B7E0}"/>
    <dgm:cxn modelId="{D7700C77-ADD5-4022-B41E-23496A1429CB}" srcId="{4EB6799B-B419-4F90-9BF0-77C691C9B3F9}" destId="{3B2209F6-14C0-43D5-A93B-D9A894B1D20F}" srcOrd="0" destOrd="0" parTransId="{9F16A730-4CC2-4682-97F0-3231881B5319}" sibTransId="{8A12E3B1-F675-4519-ABCA-6063D5C41AFD}"/>
    <dgm:cxn modelId="{A2CADFAC-D3BB-470E-9742-B722305BE128}" type="presParOf" srcId="{B73EBEFB-8DC0-4FA9-A71F-4B6CA0D218EA}" destId="{88D185CA-C5E3-4D70-9E12-E9A4C361239F}" srcOrd="0" destOrd="0" presId="urn:microsoft.com/office/officeart/2005/8/layout/vList5"/>
    <dgm:cxn modelId="{BD235B2C-77A7-401D-8A6F-9C88A93704C0}" type="presParOf" srcId="{88D185CA-C5E3-4D70-9E12-E9A4C361239F}" destId="{6AA1B719-07C0-4B1A-9D17-B6DD05C8E43F}" srcOrd="0" destOrd="0" presId="urn:microsoft.com/office/officeart/2005/8/layout/vList5"/>
    <dgm:cxn modelId="{37B0E435-ECC8-4C05-9F02-05EE1A3A6DF4}" type="presParOf" srcId="{B73EBEFB-8DC0-4FA9-A71F-4B6CA0D218EA}" destId="{741CEC59-F822-4FF1-AB9B-CCD545C55BEB}" srcOrd="1" destOrd="0" presId="urn:microsoft.com/office/officeart/2005/8/layout/vList5"/>
    <dgm:cxn modelId="{A51D5859-8735-4CA6-969D-E92F49A0112B}" type="presParOf" srcId="{B73EBEFB-8DC0-4FA9-A71F-4B6CA0D218EA}" destId="{DC18843B-F7D2-48DC-B61D-CDA445F466AC}" srcOrd="2" destOrd="0" presId="urn:microsoft.com/office/officeart/2005/8/layout/vList5"/>
    <dgm:cxn modelId="{80D17513-96F7-4BA6-93FC-4FE7C24A5A46}" type="presParOf" srcId="{DC18843B-F7D2-48DC-B61D-CDA445F466AC}" destId="{C057BF4B-E650-4908-B488-9B3F34C3EB84}" srcOrd="0" destOrd="0" presId="urn:microsoft.com/office/officeart/2005/8/layout/vList5"/>
    <dgm:cxn modelId="{876CB98E-CB37-44D6-BFAB-90E2A1D7D16D}" type="presParOf" srcId="{B73EBEFB-8DC0-4FA9-A71F-4B6CA0D218EA}" destId="{E0C1EB6D-945E-48E8-B91B-9B880D4B6049}" srcOrd="3" destOrd="0" presId="urn:microsoft.com/office/officeart/2005/8/layout/vList5"/>
    <dgm:cxn modelId="{1088A18B-31C3-4122-AADC-81A0B3C15017}" type="presParOf" srcId="{B73EBEFB-8DC0-4FA9-A71F-4B6CA0D218EA}" destId="{03FD2FB0-C367-403F-BE65-497B685B563B}" srcOrd="4" destOrd="0" presId="urn:microsoft.com/office/officeart/2005/8/layout/vList5"/>
    <dgm:cxn modelId="{1747B44F-497B-421F-BC5A-BBF135B42092}" type="presParOf" srcId="{03FD2FB0-C367-403F-BE65-497B685B563B}" destId="{00F62FAF-B2DC-405F-A286-910160627EFC}" srcOrd="0" destOrd="0" presId="urn:microsoft.com/office/officeart/2005/8/layout/vList5"/>
    <dgm:cxn modelId="{F9786AA3-DE71-4012-A8D0-4516D7931434}" type="presParOf" srcId="{B73EBEFB-8DC0-4FA9-A71F-4B6CA0D218EA}" destId="{50C2EC8D-D104-4824-A943-B2424DC26D1A}" srcOrd="5" destOrd="0" presId="urn:microsoft.com/office/officeart/2005/8/layout/vList5"/>
    <dgm:cxn modelId="{B3A9EBBB-4B82-49B4-855E-5BD63C905825}" type="presParOf" srcId="{B73EBEFB-8DC0-4FA9-A71F-4B6CA0D218EA}" destId="{D0EC0F43-D1AA-4099-82A9-67DE51CA9E87}" srcOrd="6" destOrd="0" presId="urn:microsoft.com/office/officeart/2005/8/layout/vList5"/>
    <dgm:cxn modelId="{21F03B96-487C-4418-BD58-FF92ED3E1D64}" type="presParOf" srcId="{D0EC0F43-D1AA-4099-82A9-67DE51CA9E87}" destId="{BC6720C0-FB7F-4BD2-B9FA-BB46CD21249D}" srcOrd="0" destOrd="0" presId="urn:microsoft.com/office/officeart/2005/8/layout/vList5"/>
    <dgm:cxn modelId="{9F23DD65-4CC3-4D47-ADFD-9A037428C2B7}" type="presParOf" srcId="{B73EBEFB-8DC0-4FA9-A71F-4B6CA0D218EA}" destId="{1427F4A7-B44E-4D21-BAC8-9A5AEC805EF2}" srcOrd="7" destOrd="0" presId="urn:microsoft.com/office/officeart/2005/8/layout/vList5"/>
    <dgm:cxn modelId="{0462F780-8B52-416E-98FA-2E3D3E5CAE75}" type="presParOf" srcId="{B73EBEFB-8DC0-4FA9-A71F-4B6CA0D218EA}" destId="{A4E95D85-AA10-428F-BAC5-3C1B623E63F0}" srcOrd="8" destOrd="0" presId="urn:microsoft.com/office/officeart/2005/8/layout/vList5"/>
    <dgm:cxn modelId="{ED3BB08D-8A92-48C2-9A18-A937A689E2E0}" type="presParOf" srcId="{A4E95D85-AA10-428F-BAC5-3C1B623E63F0}" destId="{9F60F572-E066-466E-B5CA-70E02B84501E}" srcOrd="0" destOrd="0" presId="urn:microsoft.com/office/officeart/2005/8/layout/vList5"/>
    <dgm:cxn modelId="{8FC087A1-6D88-4E56-A18D-F6C65F3BE525}" type="presParOf" srcId="{B73EBEFB-8DC0-4FA9-A71F-4B6CA0D218EA}" destId="{0B1E87E0-684B-4FBD-922E-38F6A4A86785}" srcOrd="9" destOrd="0" presId="urn:microsoft.com/office/officeart/2005/8/layout/vList5"/>
    <dgm:cxn modelId="{7FBC87BB-8987-4591-A4A2-8CD1C9F5DB74}" type="presParOf" srcId="{B73EBEFB-8DC0-4FA9-A71F-4B6CA0D218EA}" destId="{FB683C54-F3E9-48F6-9E7B-D8C03E98A8E6}" srcOrd="10" destOrd="0" presId="urn:microsoft.com/office/officeart/2005/8/layout/vList5"/>
    <dgm:cxn modelId="{38483CCF-A8C0-4E13-A108-F5A976C8EA7D}" type="presParOf" srcId="{FB683C54-F3E9-48F6-9E7B-D8C03E98A8E6}" destId="{96159674-17BA-4EC1-9F62-B54E4A75DA82}" srcOrd="0" destOrd="0" presId="urn:microsoft.com/office/officeart/2005/8/layout/vList5"/>
    <dgm:cxn modelId="{A1AF1D17-3684-4AF4-A79C-5DD34DB2E5C4}" type="presParOf" srcId="{B73EBEFB-8DC0-4FA9-A71F-4B6CA0D218EA}" destId="{C4A774A3-35B6-4034-81DC-EFB011F41B97}" srcOrd="11" destOrd="0" presId="urn:microsoft.com/office/officeart/2005/8/layout/vList5"/>
    <dgm:cxn modelId="{374A7623-65E2-4107-84EA-FE3EF0A39442}" type="presParOf" srcId="{B73EBEFB-8DC0-4FA9-A71F-4B6CA0D218EA}" destId="{A1778984-82B5-4154-867D-783A130A3FE6}" srcOrd="12" destOrd="0" presId="urn:microsoft.com/office/officeart/2005/8/layout/vList5"/>
    <dgm:cxn modelId="{A174534B-7894-45BA-ADAE-5EB01673318B}" type="presParOf" srcId="{A1778984-82B5-4154-867D-783A130A3FE6}" destId="{4A7A2258-F48B-4686-8775-574FD5540844}" srcOrd="0" destOrd="0" presId="urn:microsoft.com/office/officeart/2005/8/layout/vList5"/>
    <dgm:cxn modelId="{1258CF71-9F4A-4104-9E42-7DA50BC8B9AB}" type="presParOf" srcId="{B73EBEFB-8DC0-4FA9-A71F-4B6CA0D218EA}" destId="{9E8CF6CA-AD2C-4F02-B7FE-F010E9BDFD62}" srcOrd="13" destOrd="0" presId="urn:microsoft.com/office/officeart/2005/8/layout/vList5"/>
    <dgm:cxn modelId="{60C582F3-5DFF-4FCF-AEED-7F2D3D65625A}" type="presParOf" srcId="{B73EBEFB-8DC0-4FA9-A71F-4B6CA0D218EA}" destId="{3808869E-62E1-4281-999B-E2B07F994D3A}" srcOrd="14" destOrd="0" presId="urn:microsoft.com/office/officeart/2005/8/layout/vList5"/>
    <dgm:cxn modelId="{06092D97-8642-4C2F-971C-238B3A8CDCDA}" type="presParOf" srcId="{3808869E-62E1-4281-999B-E2B07F994D3A}" destId="{AC9D3918-9157-42E0-9ADA-92C9C685EA79}" srcOrd="0" destOrd="0" presId="urn:microsoft.com/office/officeart/2005/8/layout/vList5"/>
    <dgm:cxn modelId="{9747949A-770F-421B-B452-9DCDC10F5707}" type="presParOf" srcId="{B73EBEFB-8DC0-4FA9-A71F-4B6CA0D218EA}" destId="{4A962262-BC85-4086-BA6A-AA407312A33E}" srcOrd="15" destOrd="0" presId="urn:microsoft.com/office/officeart/2005/8/layout/vList5"/>
    <dgm:cxn modelId="{9FC57E05-DEC2-4EE9-8DC7-B88854ACFA20}" type="presParOf" srcId="{B73EBEFB-8DC0-4FA9-A71F-4B6CA0D218EA}" destId="{AA084717-4601-460D-B506-89539B32CABC}" srcOrd="16" destOrd="0" presId="urn:microsoft.com/office/officeart/2005/8/layout/vList5"/>
    <dgm:cxn modelId="{7DF6CFC9-4946-452F-8D6E-80B77CEA36B0}" type="presParOf" srcId="{AA084717-4601-460D-B506-89539B32CABC}" destId="{95A64474-244E-4C14-8FC2-A16A460733BB}" srcOrd="0" destOrd="0" presId="urn:microsoft.com/office/officeart/2005/8/layout/vList5"/>
    <dgm:cxn modelId="{422ABE3C-5730-4CB4-83EF-A5DDB6079284}" type="presParOf" srcId="{B73EBEFB-8DC0-4FA9-A71F-4B6CA0D218EA}" destId="{69448293-0099-4E72-9E31-9E9AE1B66253}" srcOrd="17" destOrd="0" presId="urn:microsoft.com/office/officeart/2005/8/layout/vList5"/>
    <dgm:cxn modelId="{5A0C00D5-2521-451E-9E29-11F859AF20F3}" type="presParOf" srcId="{B73EBEFB-8DC0-4FA9-A71F-4B6CA0D218EA}" destId="{81C4BE55-53AC-4C1E-8632-482CE25E7923}" srcOrd="18" destOrd="0" presId="urn:microsoft.com/office/officeart/2005/8/layout/vList5"/>
    <dgm:cxn modelId="{E60041FA-9527-477A-AAD3-E98C5BDFAD5D}" type="presParOf" srcId="{81C4BE55-53AC-4C1E-8632-482CE25E7923}" destId="{A5CEB600-4E30-415C-B1DB-02E587CA50AF}"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1408D6-FCB5-44BE-A284-B813BCEEE2E7}" type="doc">
      <dgm:prSet loTypeId="urn:microsoft.com/office/officeart/2005/8/layout/matrix3" loCatId="matrix" qsTypeId="urn:microsoft.com/office/officeart/2005/8/quickstyle/simple5" qsCatId="simple" csTypeId="urn:microsoft.com/office/officeart/2005/8/colors/accent1_2#5" csCatId="accent1" phldr="1"/>
      <dgm:spPr/>
      <dgm:t>
        <a:bodyPr/>
        <a:lstStyle/>
        <a:p>
          <a:endParaRPr lang="ca-ES"/>
        </a:p>
      </dgm:t>
    </dgm:pt>
    <dgm:pt modelId="{0947D0DA-648A-41DD-BC71-7EFC1C4C6E31}">
      <dgm:prSet phldrT="[Texto]"/>
      <dgm:spPr/>
      <dgm:t>
        <a:bodyPr/>
        <a:lstStyle/>
        <a:p>
          <a:r>
            <a:rPr lang="es-ES" dirty="0">
              <a:latin typeface="+mj-lt"/>
            </a:rPr>
            <a:t>To </a:t>
          </a:r>
          <a:r>
            <a:rPr lang="es-ES" dirty="0" err="1">
              <a:latin typeface="+mj-lt"/>
            </a:rPr>
            <a:t>entertain</a:t>
          </a:r>
          <a:endParaRPr lang="ca-ES" dirty="0">
            <a:latin typeface="+mj-lt"/>
          </a:endParaRPr>
        </a:p>
      </dgm:t>
    </dgm:pt>
    <dgm:pt modelId="{94BF6E7B-1D9C-4C97-88B2-01859173DB83}" type="parTrans" cxnId="{C95EFFCA-3241-46EE-89D3-50F09CF12A1D}">
      <dgm:prSet/>
      <dgm:spPr/>
      <dgm:t>
        <a:bodyPr/>
        <a:lstStyle/>
        <a:p>
          <a:endParaRPr lang="ca-ES"/>
        </a:p>
      </dgm:t>
    </dgm:pt>
    <dgm:pt modelId="{A7BB4237-C7ED-4C9B-8B7E-60F84E5B852C}" type="sibTrans" cxnId="{C95EFFCA-3241-46EE-89D3-50F09CF12A1D}">
      <dgm:prSet/>
      <dgm:spPr/>
      <dgm:t>
        <a:bodyPr/>
        <a:lstStyle/>
        <a:p>
          <a:endParaRPr lang="ca-ES"/>
        </a:p>
      </dgm:t>
    </dgm:pt>
    <dgm:pt modelId="{E1C804A6-EC61-4008-8CD4-40D30A862FE6}">
      <dgm:prSet phldrT="[Texto]"/>
      <dgm:spPr/>
      <dgm:t>
        <a:bodyPr/>
        <a:lstStyle/>
        <a:p>
          <a:r>
            <a:rPr lang="es-ES" dirty="0">
              <a:latin typeface="+mj-lt"/>
            </a:rPr>
            <a:t>To </a:t>
          </a:r>
          <a:r>
            <a:rPr lang="es-ES" dirty="0" err="1">
              <a:latin typeface="+mj-lt"/>
            </a:rPr>
            <a:t>inform</a:t>
          </a:r>
          <a:endParaRPr lang="ca-ES" dirty="0">
            <a:latin typeface="+mj-lt"/>
          </a:endParaRPr>
        </a:p>
      </dgm:t>
    </dgm:pt>
    <dgm:pt modelId="{57864FC4-69FD-414E-AA38-97B636A665FE}" type="parTrans" cxnId="{E71D7361-BEEE-472D-BFE5-4D09BFB16AAC}">
      <dgm:prSet/>
      <dgm:spPr/>
      <dgm:t>
        <a:bodyPr/>
        <a:lstStyle/>
        <a:p>
          <a:endParaRPr lang="ca-ES"/>
        </a:p>
      </dgm:t>
    </dgm:pt>
    <dgm:pt modelId="{6862B506-0172-4859-B1ED-F7409566C387}" type="sibTrans" cxnId="{E71D7361-BEEE-472D-BFE5-4D09BFB16AAC}">
      <dgm:prSet/>
      <dgm:spPr/>
      <dgm:t>
        <a:bodyPr/>
        <a:lstStyle/>
        <a:p>
          <a:endParaRPr lang="ca-ES"/>
        </a:p>
      </dgm:t>
    </dgm:pt>
    <dgm:pt modelId="{B0219A56-D1CF-48AC-9924-D63396DB29FE}">
      <dgm:prSet phldrT="[Texto]"/>
      <dgm:spPr/>
      <dgm:t>
        <a:bodyPr/>
        <a:lstStyle/>
        <a:p>
          <a:r>
            <a:rPr lang="es-ES" dirty="0">
              <a:latin typeface="+mj-lt"/>
            </a:rPr>
            <a:t>To </a:t>
          </a:r>
          <a:r>
            <a:rPr lang="es-ES" dirty="0" err="1">
              <a:latin typeface="+mj-lt"/>
            </a:rPr>
            <a:t>instruct</a:t>
          </a:r>
          <a:endParaRPr lang="ca-ES" dirty="0">
            <a:latin typeface="+mj-lt"/>
          </a:endParaRPr>
        </a:p>
      </dgm:t>
    </dgm:pt>
    <dgm:pt modelId="{6BFBACDD-B53E-4CA7-9F0B-10A720C575A8}" type="parTrans" cxnId="{880F5D2F-F2BC-4236-B5EB-2B8E56FC6DB0}">
      <dgm:prSet/>
      <dgm:spPr/>
      <dgm:t>
        <a:bodyPr/>
        <a:lstStyle/>
        <a:p>
          <a:endParaRPr lang="ca-ES"/>
        </a:p>
      </dgm:t>
    </dgm:pt>
    <dgm:pt modelId="{CE1AA3B8-3033-43AA-9F69-079FE83103F6}" type="sibTrans" cxnId="{880F5D2F-F2BC-4236-B5EB-2B8E56FC6DB0}">
      <dgm:prSet/>
      <dgm:spPr/>
      <dgm:t>
        <a:bodyPr/>
        <a:lstStyle/>
        <a:p>
          <a:endParaRPr lang="ca-ES"/>
        </a:p>
      </dgm:t>
    </dgm:pt>
    <dgm:pt modelId="{4258D991-B303-45A7-BBF8-C0F886439AF4}">
      <dgm:prSet phldrT="[Texto]"/>
      <dgm:spPr/>
      <dgm:t>
        <a:bodyPr/>
        <a:lstStyle/>
        <a:p>
          <a:r>
            <a:rPr lang="es-ES" dirty="0">
              <a:latin typeface="+mj-lt"/>
            </a:rPr>
            <a:t>To inspire</a:t>
          </a:r>
          <a:endParaRPr lang="ca-ES" dirty="0">
            <a:latin typeface="+mj-lt"/>
          </a:endParaRPr>
        </a:p>
      </dgm:t>
    </dgm:pt>
    <dgm:pt modelId="{F986A225-C0F3-4BB3-82DC-36B8BAA92E9B}" type="parTrans" cxnId="{A56AD565-A973-46F0-8263-42680249FC1E}">
      <dgm:prSet/>
      <dgm:spPr/>
      <dgm:t>
        <a:bodyPr/>
        <a:lstStyle/>
        <a:p>
          <a:endParaRPr lang="ca-ES"/>
        </a:p>
      </dgm:t>
    </dgm:pt>
    <dgm:pt modelId="{93CCFDB9-3E1A-49E5-A1BB-BD165C89AD26}" type="sibTrans" cxnId="{A56AD565-A973-46F0-8263-42680249FC1E}">
      <dgm:prSet/>
      <dgm:spPr/>
      <dgm:t>
        <a:bodyPr/>
        <a:lstStyle/>
        <a:p>
          <a:endParaRPr lang="ca-ES"/>
        </a:p>
      </dgm:t>
    </dgm:pt>
    <dgm:pt modelId="{39F8B4BE-03EE-47F1-82E0-16923564AE85}" type="pres">
      <dgm:prSet presAssocID="{C61408D6-FCB5-44BE-A284-B813BCEEE2E7}" presName="matrix" presStyleCnt="0">
        <dgm:presLayoutVars>
          <dgm:chMax val="1"/>
          <dgm:dir/>
          <dgm:resizeHandles val="exact"/>
        </dgm:presLayoutVars>
      </dgm:prSet>
      <dgm:spPr/>
      <dgm:t>
        <a:bodyPr/>
        <a:lstStyle/>
        <a:p>
          <a:endParaRPr lang="it-IT"/>
        </a:p>
      </dgm:t>
    </dgm:pt>
    <dgm:pt modelId="{205C3B8E-1403-4024-B4BC-ABFAC25E6E7E}" type="pres">
      <dgm:prSet presAssocID="{C61408D6-FCB5-44BE-A284-B813BCEEE2E7}" presName="diamond" presStyleLbl="bgShp" presStyleIdx="0" presStyleCnt="1" custLinFactNeighborX="679" custLinFactNeighborY="632"/>
      <dgm:spPr/>
    </dgm:pt>
    <dgm:pt modelId="{ED4A1C39-DD84-47F0-9068-1C47E1295448}" type="pres">
      <dgm:prSet presAssocID="{C61408D6-FCB5-44BE-A284-B813BCEEE2E7}" presName="quad1" presStyleLbl="node1" presStyleIdx="0" presStyleCnt="4" custLinFactNeighborX="1741" custLinFactNeighborY="1620">
        <dgm:presLayoutVars>
          <dgm:chMax val="0"/>
          <dgm:chPref val="0"/>
          <dgm:bulletEnabled val="1"/>
        </dgm:presLayoutVars>
      </dgm:prSet>
      <dgm:spPr/>
      <dgm:t>
        <a:bodyPr/>
        <a:lstStyle/>
        <a:p>
          <a:endParaRPr lang="it-IT"/>
        </a:p>
      </dgm:t>
    </dgm:pt>
    <dgm:pt modelId="{875FE4FD-EAFF-40E1-A49A-8FDEEF0E831B}" type="pres">
      <dgm:prSet presAssocID="{C61408D6-FCB5-44BE-A284-B813BCEEE2E7}" presName="quad2" presStyleLbl="node1" presStyleIdx="1" presStyleCnt="4" custLinFactNeighborX="1741" custLinFactNeighborY="1620">
        <dgm:presLayoutVars>
          <dgm:chMax val="0"/>
          <dgm:chPref val="0"/>
          <dgm:bulletEnabled val="1"/>
        </dgm:presLayoutVars>
      </dgm:prSet>
      <dgm:spPr/>
      <dgm:t>
        <a:bodyPr/>
        <a:lstStyle/>
        <a:p>
          <a:endParaRPr lang="it-IT"/>
        </a:p>
      </dgm:t>
    </dgm:pt>
    <dgm:pt modelId="{28C87A74-DB3A-4B18-82A9-2E2EE945D9A7}" type="pres">
      <dgm:prSet presAssocID="{C61408D6-FCB5-44BE-A284-B813BCEEE2E7}" presName="quad3" presStyleLbl="node1" presStyleIdx="2" presStyleCnt="4">
        <dgm:presLayoutVars>
          <dgm:chMax val="0"/>
          <dgm:chPref val="0"/>
          <dgm:bulletEnabled val="1"/>
        </dgm:presLayoutVars>
      </dgm:prSet>
      <dgm:spPr/>
      <dgm:t>
        <a:bodyPr/>
        <a:lstStyle/>
        <a:p>
          <a:endParaRPr lang="it-IT"/>
        </a:p>
      </dgm:t>
    </dgm:pt>
    <dgm:pt modelId="{1BD4008B-9C01-4993-AF9E-CBFF8C0478BE}" type="pres">
      <dgm:prSet presAssocID="{C61408D6-FCB5-44BE-A284-B813BCEEE2E7}" presName="quad4" presStyleLbl="node1" presStyleIdx="3" presStyleCnt="4">
        <dgm:presLayoutVars>
          <dgm:chMax val="0"/>
          <dgm:chPref val="0"/>
          <dgm:bulletEnabled val="1"/>
        </dgm:presLayoutVars>
      </dgm:prSet>
      <dgm:spPr/>
      <dgm:t>
        <a:bodyPr/>
        <a:lstStyle/>
        <a:p>
          <a:endParaRPr lang="it-IT"/>
        </a:p>
      </dgm:t>
    </dgm:pt>
  </dgm:ptLst>
  <dgm:cxnLst>
    <dgm:cxn modelId="{31B52CB9-A8D7-4DCA-97D9-CE23C28237D2}" type="presOf" srcId="{C61408D6-FCB5-44BE-A284-B813BCEEE2E7}" destId="{39F8B4BE-03EE-47F1-82E0-16923564AE85}" srcOrd="0" destOrd="0" presId="urn:microsoft.com/office/officeart/2005/8/layout/matrix3"/>
    <dgm:cxn modelId="{04C64DFF-C5B4-4DF4-977C-701ED29BC071}" type="presOf" srcId="{4258D991-B303-45A7-BBF8-C0F886439AF4}" destId="{1BD4008B-9C01-4993-AF9E-CBFF8C0478BE}" srcOrd="0" destOrd="0" presId="urn:microsoft.com/office/officeart/2005/8/layout/matrix3"/>
    <dgm:cxn modelId="{10553045-168E-4BBC-A41F-D2586B9E4C86}" type="presOf" srcId="{B0219A56-D1CF-48AC-9924-D63396DB29FE}" destId="{28C87A74-DB3A-4B18-82A9-2E2EE945D9A7}" srcOrd="0" destOrd="0" presId="urn:microsoft.com/office/officeart/2005/8/layout/matrix3"/>
    <dgm:cxn modelId="{A56AD565-A973-46F0-8263-42680249FC1E}" srcId="{C61408D6-FCB5-44BE-A284-B813BCEEE2E7}" destId="{4258D991-B303-45A7-BBF8-C0F886439AF4}" srcOrd="3" destOrd="0" parTransId="{F986A225-C0F3-4BB3-82DC-36B8BAA92E9B}" sibTransId="{93CCFDB9-3E1A-49E5-A1BB-BD165C89AD26}"/>
    <dgm:cxn modelId="{880F5D2F-F2BC-4236-B5EB-2B8E56FC6DB0}" srcId="{C61408D6-FCB5-44BE-A284-B813BCEEE2E7}" destId="{B0219A56-D1CF-48AC-9924-D63396DB29FE}" srcOrd="2" destOrd="0" parTransId="{6BFBACDD-B53E-4CA7-9F0B-10A720C575A8}" sibTransId="{CE1AA3B8-3033-43AA-9F69-079FE83103F6}"/>
    <dgm:cxn modelId="{E71D7361-BEEE-472D-BFE5-4D09BFB16AAC}" srcId="{C61408D6-FCB5-44BE-A284-B813BCEEE2E7}" destId="{E1C804A6-EC61-4008-8CD4-40D30A862FE6}" srcOrd="1" destOrd="0" parTransId="{57864FC4-69FD-414E-AA38-97B636A665FE}" sibTransId="{6862B506-0172-4859-B1ED-F7409566C387}"/>
    <dgm:cxn modelId="{C95EFFCA-3241-46EE-89D3-50F09CF12A1D}" srcId="{C61408D6-FCB5-44BE-A284-B813BCEEE2E7}" destId="{0947D0DA-648A-41DD-BC71-7EFC1C4C6E31}" srcOrd="0" destOrd="0" parTransId="{94BF6E7B-1D9C-4C97-88B2-01859173DB83}" sibTransId="{A7BB4237-C7ED-4C9B-8B7E-60F84E5B852C}"/>
    <dgm:cxn modelId="{4D13D9DE-C93C-4862-B573-242C86B99977}" type="presOf" srcId="{E1C804A6-EC61-4008-8CD4-40D30A862FE6}" destId="{875FE4FD-EAFF-40E1-A49A-8FDEEF0E831B}" srcOrd="0" destOrd="0" presId="urn:microsoft.com/office/officeart/2005/8/layout/matrix3"/>
    <dgm:cxn modelId="{8A5C5D26-554E-4520-A198-E17F43B87481}" type="presOf" srcId="{0947D0DA-648A-41DD-BC71-7EFC1C4C6E31}" destId="{ED4A1C39-DD84-47F0-9068-1C47E1295448}" srcOrd="0" destOrd="0" presId="urn:microsoft.com/office/officeart/2005/8/layout/matrix3"/>
    <dgm:cxn modelId="{397C6763-E7F0-4CBD-952E-0177BEA68CD8}" type="presParOf" srcId="{39F8B4BE-03EE-47F1-82E0-16923564AE85}" destId="{205C3B8E-1403-4024-B4BC-ABFAC25E6E7E}" srcOrd="0" destOrd="0" presId="urn:microsoft.com/office/officeart/2005/8/layout/matrix3"/>
    <dgm:cxn modelId="{47CDCDDA-55A4-43D5-8108-9FBDBD94C8CF}" type="presParOf" srcId="{39F8B4BE-03EE-47F1-82E0-16923564AE85}" destId="{ED4A1C39-DD84-47F0-9068-1C47E1295448}" srcOrd="1" destOrd="0" presId="urn:microsoft.com/office/officeart/2005/8/layout/matrix3"/>
    <dgm:cxn modelId="{68A40233-173C-4C80-8670-15EEA8FC7FF6}" type="presParOf" srcId="{39F8B4BE-03EE-47F1-82E0-16923564AE85}" destId="{875FE4FD-EAFF-40E1-A49A-8FDEEF0E831B}" srcOrd="2" destOrd="0" presId="urn:microsoft.com/office/officeart/2005/8/layout/matrix3"/>
    <dgm:cxn modelId="{B5B8C634-E723-4DBE-A4C0-51799B2D1E90}" type="presParOf" srcId="{39F8B4BE-03EE-47F1-82E0-16923564AE85}" destId="{28C87A74-DB3A-4B18-82A9-2E2EE945D9A7}" srcOrd="3" destOrd="0" presId="urn:microsoft.com/office/officeart/2005/8/layout/matrix3"/>
    <dgm:cxn modelId="{E4BBD7C0-C667-4E3E-9D03-E0357792C730}" type="presParOf" srcId="{39F8B4BE-03EE-47F1-82E0-16923564AE85}" destId="{1BD4008B-9C01-4993-AF9E-CBFF8C0478BE}"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7129CC-0E42-4948-8396-E5249E55B454}" type="doc">
      <dgm:prSet loTypeId="urn:microsoft.com/office/officeart/2005/8/layout/lProcess2" loCatId="list" qsTypeId="urn:microsoft.com/office/officeart/2005/8/quickstyle/simple1#7" qsCatId="simple" csTypeId="urn:microsoft.com/office/officeart/2005/8/colors/accent1_2#6" csCatId="accent1" phldr="1"/>
      <dgm:spPr/>
      <dgm:t>
        <a:bodyPr/>
        <a:lstStyle/>
        <a:p>
          <a:endParaRPr lang="ca-ES"/>
        </a:p>
      </dgm:t>
    </dgm:pt>
    <dgm:pt modelId="{7978391C-C5C8-427D-9D2C-628E2FC4B658}">
      <dgm:prSet phldrT="[Texto]"/>
      <dgm:spPr/>
      <dgm:t>
        <a:bodyPr/>
        <a:lstStyle/>
        <a:p>
          <a:r>
            <a:rPr lang="en-US" noProof="0" dirty="0">
              <a:latin typeface="+mj-lt"/>
            </a:rPr>
            <a:t>Environment</a:t>
          </a:r>
        </a:p>
      </dgm:t>
    </dgm:pt>
    <dgm:pt modelId="{CDD6EBFE-2713-4178-9DB9-898287FE7A45}" type="parTrans" cxnId="{EF1E056F-6552-418D-B48C-274A20B89B0D}">
      <dgm:prSet/>
      <dgm:spPr/>
      <dgm:t>
        <a:bodyPr/>
        <a:lstStyle/>
        <a:p>
          <a:endParaRPr lang="ca-ES"/>
        </a:p>
      </dgm:t>
    </dgm:pt>
    <dgm:pt modelId="{CBF52C27-1484-477E-9D3E-0048A2DF1651}" type="sibTrans" cxnId="{EF1E056F-6552-418D-B48C-274A20B89B0D}">
      <dgm:prSet/>
      <dgm:spPr/>
      <dgm:t>
        <a:bodyPr/>
        <a:lstStyle/>
        <a:p>
          <a:endParaRPr lang="ca-ES"/>
        </a:p>
      </dgm:t>
    </dgm:pt>
    <dgm:pt modelId="{1C6317AE-A914-45F4-927E-2ECBA3F77AE7}">
      <dgm:prSet phldrT="[Texto]"/>
      <dgm:spPr/>
      <dgm:t>
        <a:bodyPr/>
        <a:lstStyle/>
        <a:p>
          <a:r>
            <a:rPr lang="en-US" noProof="0" dirty="0">
              <a:latin typeface="+mj-lt"/>
            </a:rPr>
            <a:t>Create a good environment</a:t>
          </a:r>
        </a:p>
      </dgm:t>
    </dgm:pt>
    <dgm:pt modelId="{7B7FDFA8-E762-4CC5-8D5F-3005213897E2}" type="parTrans" cxnId="{ED1A8359-5929-4061-9D09-16B360AAC6FE}">
      <dgm:prSet/>
      <dgm:spPr/>
      <dgm:t>
        <a:bodyPr/>
        <a:lstStyle/>
        <a:p>
          <a:endParaRPr lang="ca-ES"/>
        </a:p>
      </dgm:t>
    </dgm:pt>
    <dgm:pt modelId="{FF0F9B42-A2F8-4E22-A86B-36A478495A11}" type="sibTrans" cxnId="{ED1A8359-5929-4061-9D09-16B360AAC6FE}">
      <dgm:prSet/>
      <dgm:spPr/>
      <dgm:t>
        <a:bodyPr/>
        <a:lstStyle/>
        <a:p>
          <a:endParaRPr lang="ca-ES"/>
        </a:p>
      </dgm:t>
    </dgm:pt>
    <dgm:pt modelId="{D31309DB-6B35-4436-8D85-3B9711194975}">
      <dgm:prSet phldrT="[Texto]"/>
      <dgm:spPr/>
      <dgm:t>
        <a:bodyPr/>
        <a:lstStyle/>
        <a:p>
          <a:r>
            <a:rPr lang="en-US" noProof="0" dirty="0">
              <a:latin typeface="+mj-lt"/>
            </a:rPr>
            <a:t>Know the audience and adapt the story </a:t>
          </a:r>
        </a:p>
      </dgm:t>
    </dgm:pt>
    <dgm:pt modelId="{72EF5D7D-D807-4AE4-AA50-22E077BF5FA0}" type="parTrans" cxnId="{62BBEF90-3DC3-4AB5-8FFA-A26F9CC7ED9E}">
      <dgm:prSet/>
      <dgm:spPr/>
      <dgm:t>
        <a:bodyPr/>
        <a:lstStyle/>
        <a:p>
          <a:endParaRPr lang="ca-ES"/>
        </a:p>
      </dgm:t>
    </dgm:pt>
    <dgm:pt modelId="{2FDE86E7-D7B7-489D-B865-E0E7A7E374BF}" type="sibTrans" cxnId="{62BBEF90-3DC3-4AB5-8FFA-A26F9CC7ED9E}">
      <dgm:prSet/>
      <dgm:spPr/>
      <dgm:t>
        <a:bodyPr/>
        <a:lstStyle/>
        <a:p>
          <a:endParaRPr lang="ca-ES"/>
        </a:p>
      </dgm:t>
    </dgm:pt>
    <dgm:pt modelId="{BA6F81A8-95A7-4050-8F6C-01DA80E9F82D}">
      <dgm:prSet phldrT="[Texto]"/>
      <dgm:spPr/>
      <dgm:t>
        <a:bodyPr/>
        <a:lstStyle/>
        <a:p>
          <a:r>
            <a:rPr lang="en-US" noProof="0" dirty="0">
              <a:latin typeface="+mj-lt"/>
            </a:rPr>
            <a:t>Speaker</a:t>
          </a:r>
        </a:p>
      </dgm:t>
    </dgm:pt>
    <dgm:pt modelId="{E9995873-B178-47B4-86B8-4EA2C66DD0DF}" type="parTrans" cxnId="{9B81AF26-659A-44F6-9E44-50FAE45E8454}">
      <dgm:prSet/>
      <dgm:spPr/>
      <dgm:t>
        <a:bodyPr/>
        <a:lstStyle/>
        <a:p>
          <a:endParaRPr lang="ca-ES"/>
        </a:p>
      </dgm:t>
    </dgm:pt>
    <dgm:pt modelId="{982C147D-C105-45E5-A070-09E2D55E09B0}" type="sibTrans" cxnId="{9B81AF26-659A-44F6-9E44-50FAE45E8454}">
      <dgm:prSet/>
      <dgm:spPr/>
      <dgm:t>
        <a:bodyPr/>
        <a:lstStyle/>
        <a:p>
          <a:endParaRPr lang="ca-ES"/>
        </a:p>
      </dgm:t>
    </dgm:pt>
    <dgm:pt modelId="{61956A59-E523-42B2-8C6C-DDA82597B36C}">
      <dgm:prSet phldrT="[Texto]"/>
      <dgm:spPr/>
      <dgm:t>
        <a:bodyPr/>
        <a:lstStyle/>
        <a:p>
          <a:r>
            <a:rPr lang="en-US" noProof="0" dirty="0">
              <a:latin typeface="+mj-lt"/>
            </a:rPr>
            <a:t>Catch the attention</a:t>
          </a:r>
        </a:p>
      </dgm:t>
    </dgm:pt>
    <dgm:pt modelId="{C6B33747-AC15-4727-B2A2-63EC83AD8FD4}" type="parTrans" cxnId="{D08678C0-44BF-4472-B915-158B0FDFD9F0}">
      <dgm:prSet/>
      <dgm:spPr/>
      <dgm:t>
        <a:bodyPr/>
        <a:lstStyle/>
        <a:p>
          <a:endParaRPr lang="ca-ES"/>
        </a:p>
      </dgm:t>
    </dgm:pt>
    <dgm:pt modelId="{973588B9-731D-4874-8405-ECF96A118D68}" type="sibTrans" cxnId="{D08678C0-44BF-4472-B915-158B0FDFD9F0}">
      <dgm:prSet/>
      <dgm:spPr/>
      <dgm:t>
        <a:bodyPr/>
        <a:lstStyle/>
        <a:p>
          <a:endParaRPr lang="ca-ES"/>
        </a:p>
      </dgm:t>
    </dgm:pt>
    <dgm:pt modelId="{92F63FE6-87C4-45C6-915B-E9A8A0DEB48B}">
      <dgm:prSet phldrT="[Texto]"/>
      <dgm:spPr/>
      <dgm:t>
        <a:bodyPr/>
        <a:lstStyle/>
        <a:p>
          <a:r>
            <a:rPr lang="en-US" noProof="0" dirty="0">
              <a:latin typeface="+mj-lt"/>
            </a:rPr>
            <a:t>Be creative</a:t>
          </a:r>
        </a:p>
      </dgm:t>
    </dgm:pt>
    <dgm:pt modelId="{33C786A0-A516-4E00-8BA0-6B6991010D25}" type="parTrans" cxnId="{832E97F1-95A7-4F41-A566-7A55C9F4D561}">
      <dgm:prSet/>
      <dgm:spPr/>
      <dgm:t>
        <a:bodyPr/>
        <a:lstStyle/>
        <a:p>
          <a:endParaRPr lang="ca-ES"/>
        </a:p>
      </dgm:t>
    </dgm:pt>
    <dgm:pt modelId="{244E36BA-A2E1-4483-9090-B13EA8466C41}" type="sibTrans" cxnId="{832E97F1-95A7-4F41-A566-7A55C9F4D561}">
      <dgm:prSet/>
      <dgm:spPr/>
      <dgm:t>
        <a:bodyPr/>
        <a:lstStyle/>
        <a:p>
          <a:endParaRPr lang="ca-ES"/>
        </a:p>
      </dgm:t>
    </dgm:pt>
    <dgm:pt modelId="{DF4938BB-D6BF-4E4B-9CD8-1BC5093755F6}">
      <dgm:prSet phldrT="[Texto]"/>
      <dgm:spPr/>
      <dgm:t>
        <a:bodyPr/>
        <a:lstStyle/>
        <a:p>
          <a:r>
            <a:rPr lang="en-US" noProof="0" dirty="0">
              <a:latin typeface="+mj-lt"/>
            </a:rPr>
            <a:t>Physical</a:t>
          </a:r>
        </a:p>
      </dgm:t>
    </dgm:pt>
    <dgm:pt modelId="{E0A7B0AD-725E-441F-A2B9-D98FEE41BAE0}" type="parTrans" cxnId="{788895D4-A363-42A0-A367-03B49A9F58BE}">
      <dgm:prSet/>
      <dgm:spPr/>
      <dgm:t>
        <a:bodyPr/>
        <a:lstStyle/>
        <a:p>
          <a:endParaRPr lang="ca-ES"/>
        </a:p>
      </dgm:t>
    </dgm:pt>
    <dgm:pt modelId="{57D88352-AC2B-46DA-B874-78E523012FA0}" type="sibTrans" cxnId="{788895D4-A363-42A0-A367-03B49A9F58BE}">
      <dgm:prSet/>
      <dgm:spPr/>
      <dgm:t>
        <a:bodyPr/>
        <a:lstStyle/>
        <a:p>
          <a:endParaRPr lang="ca-ES"/>
        </a:p>
      </dgm:t>
    </dgm:pt>
    <dgm:pt modelId="{CF56DE81-6F74-4C4B-8630-18308E21EE51}">
      <dgm:prSet phldrT="[Texto]"/>
      <dgm:spPr/>
      <dgm:t>
        <a:bodyPr/>
        <a:lstStyle/>
        <a:p>
          <a:r>
            <a:rPr lang="en-US" noProof="0" dirty="0">
              <a:latin typeface="+mj-lt"/>
            </a:rPr>
            <a:t>Eye contact with everybody</a:t>
          </a:r>
        </a:p>
      </dgm:t>
    </dgm:pt>
    <dgm:pt modelId="{40FD5AA5-924A-429C-9176-02862A8A8099}" type="parTrans" cxnId="{0B69EDCF-7762-499B-800A-6CD6BCD25767}">
      <dgm:prSet/>
      <dgm:spPr/>
      <dgm:t>
        <a:bodyPr/>
        <a:lstStyle/>
        <a:p>
          <a:endParaRPr lang="ca-ES"/>
        </a:p>
      </dgm:t>
    </dgm:pt>
    <dgm:pt modelId="{F2EE2745-482E-477D-BFA5-5A82233E0834}" type="sibTrans" cxnId="{0B69EDCF-7762-499B-800A-6CD6BCD25767}">
      <dgm:prSet/>
      <dgm:spPr/>
      <dgm:t>
        <a:bodyPr/>
        <a:lstStyle/>
        <a:p>
          <a:endParaRPr lang="ca-ES"/>
        </a:p>
      </dgm:t>
    </dgm:pt>
    <dgm:pt modelId="{0D85116D-8647-4C91-BA2A-DEAC2C6AE393}">
      <dgm:prSet phldrT="[Texto]"/>
      <dgm:spPr/>
      <dgm:t>
        <a:bodyPr/>
        <a:lstStyle/>
        <a:p>
          <a:r>
            <a:rPr lang="en-US" noProof="0" dirty="0">
              <a:latin typeface="+mj-lt"/>
            </a:rPr>
            <a:t>Not be static</a:t>
          </a:r>
        </a:p>
      </dgm:t>
    </dgm:pt>
    <dgm:pt modelId="{5D043EB0-3624-4E75-B855-8DD32C93D72E}" type="parTrans" cxnId="{742462F3-BB91-4341-91E7-1C65934B9B2E}">
      <dgm:prSet/>
      <dgm:spPr/>
      <dgm:t>
        <a:bodyPr/>
        <a:lstStyle/>
        <a:p>
          <a:endParaRPr lang="ca-ES"/>
        </a:p>
      </dgm:t>
    </dgm:pt>
    <dgm:pt modelId="{3EE1F4C1-A270-4AB7-ACF8-824F41A212B2}" type="sibTrans" cxnId="{742462F3-BB91-4341-91E7-1C65934B9B2E}">
      <dgm:prSet/>
      <dgm:spPr/>
      <dgm:t>
        <a:bodyPr/>
        <a:lstStyle/>
        <a:p>
          <a:endParaRPr lang="ca-ES"/>
        </a:p>
      </dgm:t>
    </dgm:pt>
    <dgm:pt modelId="{EA1AD1DC-D938-4EC3-AA8B-34936DFA7948}">
      <dgm:prSet phldrT="[Texto]"/>
      <dgm:spPr/>
      <dgm:t>
        <a:bodyPr/>
        <a:lstStyle/>
        <a:p>
          <a:r>
            <a:rPr lang="en-US" noProof="0" dirty="0">
              <a:latin typeface="+mj-lt"/>
            </a:rPr>
            <a:t>Emotional</a:t>
          </a:r>
        </a:p>
      </dgm:t>
    </dgm:pt>
    <dgm:pt modelId="{9004C263-6767-4457-87DA-58721193D6DF}" type="parTrans" cxnId="{BC433434-68DD-4364-8644-19223C49BA75}">
      <dgm:prSet/>
      <dgm:spPr/>
      <dgm:t>
        <a:bodyPr/>
        <a:lstStyle/>
        <a:p>
          <a:endParaRPr lang="ca-ES"/>
        </a:p>
      </dgm:t>
    </dgm:pt>
    <dgm:pt modelId="{8784435B-1CE6-4F38-B830-09E0D4E863DB}" type="sibTrans" cxnId="{BC433434-68DD-4364-8644-19223C49BA75}">
      <dgm:prSet/>
      <dgm:spPr/>
      <dgm:t>
        <a:bodyPr/>
        <a:lstStyle/>
        <a:p>
          <a:endParaRPr lang="ca-ES"/>
        </a:p>
      </dgm:t>
    </dgm:pt>
    <dgm:pt modelId="{990C1A37-BC7C-478E-80C8-EED52170986B}">
      <dgm:prSet phldrT="[Texto]"/>
      <dgm:spPr/>
      <dgm:t>
        <a:bodyPr/>
        <a:lstStyle/>
        <a:p>
          <a:r>
            <a:rPr lang="en-US" noProof="0" dirty="0">
              <a:latin typeface="+mj-lt"/>
            </a:rPr>
            <a:t>Positive attitude</a:t>
          </a:r>
        </a:p>
      </dgm:t>
    </dgm:pt>
    <dgm:pt modelId="{CABE5A03-61C6-4D4F-924C-D02E28A244A5}" type="parTrans" cxnId="{69DAC487-6045-400B-8A2D-59C7FA5BF928}">
      <dgm:prSet/>
      <dgm:spPr/>
      <dgm:t>
        <a:bodyPr/>
        <a:lstStyle/>
        <a:p>
          <a:endParaRPr lang="ca-ES"/>
        </a:p>
      </dgm:t>
    </dgm:pt>
    <dgm:pt modelId="{35186847-7E25-49CE-9EA5-1F6703FB0D43}" type="sibTrans" cxnId="{69DAC487-6045-400B-8A2D-59C7FA5BF928}">
      <dgm:prSet/>
      <dgm:spPr/>
      <dgm:t>
        <a:bodyPr/>
        <a:lstStyle/>
        <a:p>
          <a:endParaRPr lang="ca-ES"/>
        </a:p>
      </dgm:t>
    </dgm:pt>
    <dgm:pt modelId="{15516846-268C-480A-AC43-69D79183C62F}">
      <dgm:prSet phldrT="[Texto]"/>
      <dgm:spPr/>
      <dgm:t>
        <a:bodyPr/>
        <a:lstStyle/>
        <a:p>
          <a:r>
            <a:rPr lang="en-US" noProof="0" dirty="0">
              <a:latin typeface="+mj-lt"/>
            </a:rPr>
            <a:t>energy</a:t>
          </a:r>
        </a:p>
      </dgm:t>
    </dgm:pt>
    <dgm:pt modelId="{9D8F1200-1565-4AA7-8499-C122CD28701D}" type="parTrans" cxnId="{6E95C940-F7BE-4F9A-8B21-016AC75E516C}">
      <dgm:prSet/>
      <dgm:spPr/>
      <dgm:t>
        <a:bodyPr/>
        <a:lstStyle/>
        <a:p>
          <a:endParaRPr lang="ca-ES"/>
        </a:p>
      </dgm:t>
    </dgm:pt>
    <dgm:pt modelId="{553E5196-E54F-46A8-911C-862334BEF0E6}" type="sibTrans" cxnId="{6E95C940-F7BE-4F9A-8B21-016AC75E516C}">
      <dgm:prSet/>
      <dgm:spPr/>
      <dgm:t>
        <a:bodyPr/>
        <a:lstStyle/>
        <a:p>
          <a:endParaRPr lang="ca-ES"/>
        </a:p>
      </dgm:t>
    </dgm:pt>
    <dgm:pt modelId="{7F687D26-7142-43E5-8757-D13007A56373}">
      <dgm:prSet/>
      <dgm:spPr/>
      <dgm:t>
        <a:bodyPr/>
        <a:lstStyle/>
        <a:p>
          <a:r>
            <a:rPr lang="en-US" noProof="0" dirty="0">
              <a:latin typeface="+mj-lt"/>
            </a:rPr>
            <a:t>Which failures let to success</a:t>
          </a:r>
        </a:p>
      </dgm:t>
    </dgm:pt>
    <dgm:pt modelId="{1198185D-F073-4C40-B66C-C84AD4E71C6F}" type="parTrans" cxnId="{6051092F-8C59-433F-8631-14E15B4A619C}">
      <dgm:prSet/>
      <dgm:spPr/>
      <dgm:t>
        <a:bodyPr/>
        <a:lstStyle/>
        <a:p>
          <a:endParaRPr lang="ca-ES"/>
        </a:p>
      </dgm:t>
    </dgm:pt>
    <dgm:pt modelId="{9617BFB6-9602-483A-888F-62DB8EEEAC05}" type="sibTrans" cxnId="{6051092F-8C59-433F-8631-14E15B4A619C}">
      <dgm:prSet/>
      <dgm:spPr/>
      <dgm:t>
        <a:bodyPr/>
        <a:lstStyle/>
        <a:p>
          <a:endParaRPr lang="ca-ES"/>
        </a:p>
      </dgm:t>
    </dgm:pt>
    <dgm:pt modelId="{AE00231E-5A1E-4F1A-B60F-1D5BFF044F4C}">
      <dgm:prSet phldrT="[Texto]"/>
      <dgm:spPr/>
      <dgm:t>
        <a:bodyPr/>
        <a:lstStyle/>
        <a:p>
          <a:r>
            <a:rPr lang="en-US" noProof="0" dirty="0">
              <a:latin typeface="+mj-lt"/>
            </a:rPr>
            <a:t>Speech</a:t>
          </a:r>
        </a:p>
      </dgm:t>
    </dgm:pt>
    <dgm:pt modelId="{095C145C-F735-46AE-A662-399789A8C4E2}" type="parTrans" cxnId="{94173E21-C097-4E77-84DC-42F37D719928}">
      <dgm:prSet/>
      <dgm:spPr/>
      <dgm:t>
        <a:bodyPr/>
        <a:lstStyle/>
        <a:p>
          <a:endParaRPr lang="ca-ES"/>
        </a:p>
      </dgm:t>
    </dgm:pt>
    <dgm:pt modelId="{7E282CD8-5E75-46CD-85CC-971E9510E465}" type="sibTrans" cxnId="{94173E21-C097-4E77-84DC-42F37D719928}">
      <dgm:prSet/>
      <dgm:spPr/>
      <dgm:t>
        <a:bodyPr/>
        <a:lstStyle/>
        <a:p>
          <a:endParaRPr lang="ca-ES"/>
        </a:p>
      </dgm:t>
    </dgm:pt>
    <dgm:pt modelId="{305A3CC5-F572-4BBA-8083-2B04F20C3836}">
      <dgm:prSet phldrT="[Texto]"/>
      <dgm:spPr/>
      <dgm:t>
        <a:bodyPr/>
        <a:lstStyle/>
        <a:p>
          <a:r>
            <a:rPr lang="en-US" noProof="0" dirty="0">
              <a:latin typeface="+mj-lt"/>
            </a:rPr>
            <a:t>Develop little stories in main story</a:t>
          </a:r>
        </a:p>
      </dgm:t>
    </dgm:pt>
    <dgm:pt modelId="{B51A0673-85C7-489F-BB9C-20A98E7EDDE8}" type="parTrans" cxnId="{DE921B61-2327-4092-9688-8084E854245F}">
      <dgm:prSet/>
      <dgm:spPr/>
      <dgm:t>
        <a:bodyPr/>
        <a:lstStyle/>
        <a:p>
          <a:endParaRPr lang="ca-ES"/>
        </a:p>
      </dgm:t>
    </dgm:pt>
    <dgm:pt modelId="{B9045467-F151-47C5-B370-C9C834AF863A}" type="sibTrans" cxnId="{DE921B61-2327-4092-9688-8084E854245F}">
      <dgm:prSet/>
      <dgm:spPr/>
      <dgm:t>
        <a:bodyPr/>
        <a:lstStyle/>
        <a:p>
          <a:endParaRPr lang="ca-ES"/>
        </a:p>
      </dgm:t>
    </dgm:pt>
    <dgm:pt modelId="{4D446400-8ADA-4D65-907B-D95CDA44BEC3}">
      <dgm:prSet phldrT="[Texto]"/>
      <dgm:spPr/>
      <dgm:t>
        <a:bodyPr/>
        <a:lstStyle/>
        <a:p>
          <a:r>
            <a:rPr lang="en-US" noProof="0" dirty="0">
              <a:latin typeface="+mj-lt"/>
            </a:rPr>
            <a:t>Connect stories</a:t>
          </a:r>
        </a:p>
      </dgm:t>
    </dgm:pt>
    <dgm:pt modelId="{49A5AD03-36A7-4938-8536-74FF7455F1A9}" type="parTrans" cxnId="{A8225976-DF36-4C29-A903-E681D404C613}">
      <dgm:prSet/>
      <dgm:spPr/>
      <dgm:t>
        <a:bodyPr/>
        <a:lstStyle/>
        <a:p>
          <a:endParaRPr lang="ca-ES"/>
        </a:p>
      </dgm:t>
    </dgm:pt>
    <dgm:pt modelId="{B391C8AC-426F-48A0-B24F-CB5614268C53}" type="sibTrans" cxnId="{A8225976-DF36-4C29-A903-E681D404C613}">
      <dgm:prSet/>
      <dgm:spPr/>
      <dgm:t>
        <a:bodyPr/>
        <a:lstStyle/>
        <a:p>
          <a:endParaRPr lang="ca-ES"/>
        </a:p>
      </dgm:t>
    </dgm:pt>
    <dgm:pt modelId="{C9EC7AAD-C27B-4BB6-A22E-717DFC24DC4A}">
      <dgm:prSet phldrT="[Texto]"/>
      <dgm:spPr/>
      <dgm:t>
        <a:bodyPr/>
        <a:lstStyle/>
        <a:p>
          <a:r>
            <a:rPr lang="en-US" noProof="0" dirty="0">
              <a:latin typeface="+mj-lt"/>
            </a:rPr>
            <a:t>Listener</a:t>
          </a:r>
        </a:p>
      </dgm:t>
    </dgm:pt>
    <dgm:pt modelId="{F4EDC6BB-2352-4589-BE27-6740171B5F0C}" type="parTrans" cxnId="{8A66C7FE-E1BB-42C0-8CEC-F851DD95F645}">
      <dgm:prSet/>
      <dgm:spPr/>
      <dgm:t>
        <a:bodyPr/>
        <a:lstStyle/>
        <a:p>
          <a:endParaRPr lang="ca-ES"/>
        </a:p>
      </dgm:t>
    </dgm:pt>
    <dgm:pt modelId="{57A392BC-3845-455C-881E-59EC0BBDC3CC}" type="sibTrans" cxnId="{8A66C7FE-E1BB-42C0-8CEC-F851DD95F645}">
      <dgm:prSet/>
      <dgm:spPr/>
      <dgm:t>
        <a:bodyPr/>
        <a:lstStyle/>
        <a:p>
          <a:endParaRPr lang="ca-ES"/>
        </a:p>
      </dgm:t>
    </dgm:pt>
    <dgm:pt modelId="{E78790F0-306D-4065-96E8-C0AA3A5EC84F}">
      <dgm:prSet phldrT="[Texto]"/>
      <dgm:spPr/>
      <dgm:t>
        <a:bodyPr/>
        <a:lstStyle/>
        <a:p>
          <a:r>
            <a:rPr lang="en-US" noProof="0" dirty="0">
              <a:latin typeface="+mj-lt"/>
            </a:rPr>
            <a:t>Project yourself in certain situation</a:t>
          </a:r>
        </a:p>
      </dgm:t>
    </dgm:pt>
    <dgm:pt modelId="{C8CC7895-9CA4-4A18-8577-B4218DEE1088}" type="parTrans" cxnId="{550DCB0A-A846-41F2-9CE9-1603A46A30F9}">
      <dgm:prSet/>
      <dgm:spPr/>
      <dgm:t>
        <a:bodyPr/>
        <a:lstStyle/>
        <a:p>
          <a:endParaRPr lang="ca-ES"/>
        </a:p>
      </dgm:t>
    </dgm:pt>
    <dgm:pt modelId="{327497F8-B1EB-4ECE-A83A-B1C184B78FA0}" type="sibTrans" cxnId="{550DCB0A-A846-41F2-9CE9-1603A46A30F9}">
      <dgm:prSet/>
      <dgm:spPr/>
      <dgm:t>
        <a:bodyPr/>
        <a:lstStyle/>
        <a:p>
          <a:endParaRPr lang="ca-ES"/>
        </a:p>
      </dgm:t>
    </dgm:pt>
    <dgm:pt modelId="{7A4A55E6-FE9B-4794-B34B-4D6680F59945}">
      <dgm:prSet phldrT="[Texto]"/>
      <dgm:spPr/>
      <dgm:t>
        <a:bodyPr/>
        <a:lstStyle/>
        <a:p>
          <a:r>
            <a:rPr lang="en-US" noProof="0" dirty="0">
              <a:latin typeface="+mj-lt"/>
            </a:rPr>
            <a:t>Use your imagination to find the solution for the problem</a:t>
          </a:r>
        </a:p>
      </dgm:t>
    </dgm:pt>
    <dgm:pt modelId="{8690970A-6FE9-48AD-8374-6C48B941769F}" type="parTrans" cxnId="{77FB20E2-0F13-40F0-83F1-8C95DBF9ED6B}">
      <dgm:prSet/>
      <dgm:spPr/>
      <dgm:t>
        <a:bodyPr/>
        <a:lstStyle/>
        <a:p>
          <a:endParaRPr lang="ca-ES"/>
        </a:p>
      </dgm:t>
    </dgm:pt>
    <dgm:pt modelId="{871CFBC8-0AC8-4714-9604-9DBC09C5067D}" type="sibTrans" cxnId="{77FB20E2-0F13-40F0-83F1-8C95DBF9ED6B}">
      <dgm:prSet/>
      <dgm:spPr/>
      <dgm:t>
        <a:bodyPr/>
        <a:lstStyle/>
        <a:p>
          <a:endParaRPr lang="ca-ES"/>
        </a:p>
      </dgm:t>
    </dgm:pt>
    <dgm:pt modelId="{D68C2AD2-014E-4BD7-BCD6-5585129E4E1C}">
      <dgm:prSet/>
      <dgm:spPr/>
      <dgm:t>
        <a:bodyPr/>
        <a:lstStyle/>
        <a:p>
          <a:r>
            <a:rPr lang="en-US" noProof="0" dirty="0">
              <a:latin typeface="+mj-lt"/>
            </a:rPr>
            <a:t>Find emotional entry points</a:t>
          </a:r>
        </a:p>
      </dgm:t>
    </dgm:pt>
    <dgm:pt modelId="{F296A065-A29F-4D49-AA45-61465A101035}" type="parTrans" cxnId="{5A874201-CEFA-4DA3-A4EF-FF3C27EE0680}">
      <dgm:prSet/>
      <dgm:spPr/>
      <dgm:t>
        <a:bodyPr/>
        <a:lstStyle/>
        <a:p>
          <a:endParaRPr lang="ca-ES"/>
        </a:p>
      </dgm:t>
    </dgm:pt>
    <dgm:pt modelId="{143E0CA3-B6A5-4234-A720-0DB8CF024813}" type="sibTrans" cxnId="{5A874201-CEFA-4DA3-A4EF-FF3C27EE0680}">
      <dgm:prSet/>
      <dgm:spPr/>
      <dgm:t>
        <a:bodyPr/>
        <a:lstStyle/>
        <a:p>
          <a:endParaRPr lang="ca-ES"/>
        </a:p>
      </dgm:t>
    </dgm:pt>
    <dgm:pt modelId="{EA732EC9-331F-47A4-97D3-4F424C3E607F}">
      <dgm:prSet/>
      <dgm:spPr/>
      <dgm:t>
        <a:bodyPr/>
        <a:lstStyle/>
        <a:p>
          <a:r>
            <a:rPr lang="en-US" noProof="0" dirty="0">
              <a:latin typeface="+mj-lt"/>
            </a:rPr>
            <a:t>Share your vulnerabilities</a:t>
          </a:r>
        </a:p>
      </dgm:t>
    </dgm:pt>
    <dgm:pt modelId="{43E2400D-485C-4F71-98BF-12D18A24F198}" type="parTrans" cxnId="{3A0E2E31-0AF5-4679-8BE1-DBDAC02E45E2}">
      <dgm:prSet/>
      <dgm:spPr/>
      <dgm:t>
        <a:bodyPr/>
        <a:lstStyle/>
        <a:p>
          <a:endParaRPr lang="ca-ES"/>
        </a:p>
      </dgm:t>
    </dgm:pt>
    <dgm:pt modelId="{2B85408E-D5DE-4635-983B-4E4D3E86711C}" type="sibTrans" cxnId="{3A0E2E31-0AF5-4679-8BE1-DBDAC02E45E2}">
      <dgm:prSet/>
      <dgm:spPr/>
      <dgm:t>
        <a:bodyPr/>
        <a:lstStyle/>
        <a:p>
          <a:endParaRPr lang="ca-ES"/>
        </a:p>
      </dgm:t>
    </dgm:pt>
    <dgm:pt modelId="{11A33D8D-783A-4AE0-B641-5A9035BA047F}">
      <dgm:prSet/>
      <dgm:spPr/>
      <dgm:t>
        <a:bodyPr/>
        <a:lstStyle/>
        <a:p>
          <a:r>
            <a:rPr lang="en-US" noProof="0" dirty="0">
              <a:latin typeface="+mj-lt"/>
            </a:rPr>
            <a:t>Use energizers</a:t>
          </a:r>
        </a:p>
      </dgm:t>
    </dgm:pt>
    <dgm:pt modelId="{C86CC88F-5C51-4637-8A39-2D1B413924C2}" type="parTrans" cxnId="{B0F49F50-014E-4EDD-81EB-75BBD493AF86}">
      <dgm:prSet/>
      <dgm:spPr/>
      <dgm:t>
        <a:bodyPr/>
        <a:lstStyle/>
        <a:p>
          <a:endParaRPr lang="ca-ES"/>
        </a:p>
      </dgm:t>
    </dgm:pt>
    <dgm:pt modelId="{B02C969E-D647-4F17-8C27-87E41A2C83E2}" type="sibTrans" cxnId="{B0F49F50-014E-4EDD-81EB-75BBD493AF86}">
      <dgm:prSet/>
      <dgm:spPr/>
      <dgm:t>
        <a:bodyPr/>
        <a:lstStyle/>
        <a:p>
          <a:endParaRPr lang="ca-ES"/>
        </a:p>
      </dgm:t>
    </dgm:pt>
    <dgm:pt modelId="{44330E52-C490-4F96-91A3-94972E310D7F}">
      <dgm:prSet/>
      <dgm:spPr/>
      <dgm:t>
        <a:bodyPr/>
        <a:lstStyle/>
        <a:p>
          <a:r>
            <a:rPr lang="en-US" noProof="0" dirty="0">
              <a:latin typeface="+mj-lt"/>
            </a:rPr>
            <a:t>Clear and good voice level</a:t>
          </a:r>
        </a:p>
      </dgm:t>
    </dgm:pt>
    <dgm:pt modelId="{FE70986C-3894-4257-95C5-49A9F7E40D2B}" type="parTrans" cxnId="{B650B699-F41A-4A36-A6C6-E56F098C31A1}">
      <dgm:prSet/>
      <dgm:spPr/>
      <dgm:t>
        <a:bodyPr/>
        <a:lstStyle/>
        <a:p>
          <a:endParaRPr lang="ca-ES"/>
        </a:p>
      </dgm:t>
    </dgm:pt>
    <dgm:pt modelId="{6EAAC67E-C172-4E75-8664-2352BF18FE31}" type="sibTrans" cxnId="{B650B699-F41A-4A36-A6C6-E56F098C31A1}">
      <dgm:prSet/>
      <dgm:spPr/>
      <dgm:t>
        <a:bodyPr/>
        <a:lstStyle/>
        <a:p>
          <a:endParaRPr lang="ca-ES"/>
        </a:p>
      </dgm:t>
    </dgm:pt>
    <dgm:pt modelId="{3F3E9FF2-55E6-40E6-B7C3-7344B1E31954}">
      <dgm:prSet/>
      <dgm:spPr/>
      <dgm:t>
        <a:bodyPr/>
        <a:lstStyle/>
        <a:p>
          <a:r>
            <a:rPr lang="en-US" noProof="0" dirty="0">
              <a:latin typeface="+mj-lt"/>
            </a:rPr>
            <a:t>Sometimes make a joke</a:t>
          </a:r>
        </a:p>
      </dgm:t>
    </dgm:pt>
    <dgm:pt modelId="{A326C813-3D10-4667-A086-A192C2AE118F}" type="parTrans" cxnId="{1B121D58-F52B-4486-A899-78F6FE7EF1D9}">
      <dgm:prSet/>
      <dgm:spPr/>
      <dgm:t>
        <a:bodyPr/>
        <a:lstStyle/>
        <a:p>
          <a:endParaRPr lang="ca-ES"/>
        </a:p>
      </dgm:t>
    </dgm:pt>
    <dgm:pt modelId="{DAD67E40-3888-49E1-8C29-DB1671C6BBBA}" type="sibTrans" cxnId="{1B121D58-F52B-4486-A899-78F6FE7EF1D9}">
      <dgm:prSet/>
      <dgm:spPr/>
      <dgm:t>
        <a:bodyPr/>
        <a:lstStyle/>
        <a:p>
          <a:endParaRPr lang="ca-ES"/>
        </a:p>
      </dgm:t>
    </dgm:pt>
    <dgm:pt modelId="{33E57F23-F0D5-4ED3-A2AD-A75554A3D835}">
      <dgm:prSet/>
      <dgm:spPr/>
      <dgm:t>
        <a:bodyPr/>
        <a:lstStyle/>
        <a:p>
          <a:r>
            <a:rPr lang="en-US" noProof="0" dirty="0">
              <a:latin typeface="+mj-lt"/>
            </a:rPr>
            <a:t>Use words to help to imagine the situation</a:t>
          </a:r>
        </a:p>
      </dgm:t>
    </dgm:pt>
    <dgm:pt modelId="{D25A488B-458A-4B62-960D-66F814E1DDB6}" type="parTrans" cxnId="{E11072F0-B195-430B-AE17-94BCF316BD1F}">
      <dgm:prSet/>
      <dgm:spPr/>
      <dgm:t>
        <a:bodyPr/>
        <a:lstStyle/>
        <a:p>
          <a:endParaRPr lang="ca-ES"/>
        </a:p>
      </dgm:t>
    </dgm:pt>
    <dgm:pt modelId="{ACF7D128-F5C9-46F6-AF7E-1F4979DA83A4}" type="sibTrans" cxnId="{E11072F0-B195-430B-AE17-94BCF316BD1F}">
      <dgm:prSet/>
      <dgm:spPr/>
      <dgm:t>
        <a:bodyPr/>
        <a:lstStyle/>
        <a:p>
          <a:endParaRPr lang="ca-ES"/>
        </a:p>
      </dgm:t>
    </dgm:pt>
    <dgm:pt modelId="{1414EC9A-F2B9-4AF7-A03D-E26C257B9C23}">
      <dgm:prSet/>
      <dgm:spPr/>
      <dgm:t>
        <a:bodyPr/>
        <a:lstStyle/>
        <a:p>
          <a:r>
            <a:rPr lang="en-US" noProof="0" dirty="0">
              <a:latin typeface="+mj-lt"/>
            </a:rPr>
            <a:t>Be concrete and not too much long</a:t>
          </a:r>
        </a:p>
      </dgm:t>
    </dgm:pt>
    <dgm:pt modelId="{D2305638-A6DF-4ECC-9DA5-F5E0DA5087AE}" type="parTrans" cxnId="{F26F1492-A27F-4C77-B390-CB123B5CB30D}">
      <dgm:prSet/>
      <dgm:spPr/>
      <dgm:t>
        <a:bodyPr/>
        <a:lstStyle/>
        <a:p>
          <a:endParaRPr lang="ca-ES"/>
        </a:p>
      </dgm:t>
    </dgm:pt>
    <dgm:pt modelId="{4687CCFA-44FC-40A4-9A68-BDADADF5372A}" type="sibTrans" cxnId="{F26F1492-A27F-4C77-B390-CB123B5CB30D}">
      <dgm:prSet/>
      <dgm:spPr/>
      <dgm:t>
        <a:bodyPr/>
        <a:lstStyle/>
        <a:p>
          <a:endParaRPr lang="ca-ES"/>
        </a:p>
      </dgm:t>
    </dgm:pt>
    <dgm:pt modelId="{B85142CD-A327-4D3E-94B2-3343B39DAD80}">
      <dgm:prSet/>
      <dgm:spPr/>
      <dgm:t>
        <a:bodyPr/>
        <a:lstStyle/>
        <a:p>
          <a:r>
            <a:rPr lang="en-US" noProof="0" dirty="0">
              <a:latin typeface="+mj-lt"/>
            </a:rPr>
            <a:t>Clear core moral to transfer</a:t>
          </a:r>
        </a:p>
      </dgm:t>
    </dgm:pt>
    <dgm:pt modelId="{CCF965BA-9F09-4E25-8C41-E562D6DC8154}" type="parTrans" cxnId="{F08574A0-7B81-48EA-B862-090AE2610D55}">
      <dgm:prSet/>
      <dgm:spPr/>
      <dgm:t>
        <a:bodyPr/>
        <a:lstStyle/>
        <a:p>
          <a:endParaRPr lang="ca-ES"/>
        </a:p>
      </dgm:t>
    </dgm:pt>
    <dgm:pt modelId="{BFF4A6DA-96E0-45A7-B571-82FE55A67E87}" type="sibTrans" cxnId="{F08574A0-7B81-48EA-B862-090AE2610D55}">
      <dgm:prSet/>
      <dgm:spPr/>
      <dgm:t>
        <a:bodyPr/>
        <a:lstStyle/>
        <a:p>
          <a:endParaRPr lang="ca-ES"/>
        </a:p>
      </dgm:t>
    </dgm:pt>
    <dgm:pt modelId="{B41ED4D0-BEA3-4A24-B127-53F3FBAE4B25}" type="pres">
      <dgm:prSet presAssocID="{1F7129CC-0E42-4948-8396-E5249E55B454}" presName="theList" presStyleCnt="0">
        <dgm:presLayoutVars>
          <dgm:dir/>
          <dgm:animLvl val="lvl"/>
          <dgm:resizeHandles val="exact"/>
        </dgm:presLayoutVars>
      </dgm:prSet>
      <dgm:spPr/>
      <dgm:t>
        <a:bodyPr/>
        <a:lstStyle/>
        <a:p>
          <a:endParaRPr lang="it-IT"/>
        </a:p>
      </dgm:t>
    </dgm:pt>
    <dgm:pt modelId="{A2872E58-30EF-40F0-8249-ACE822F4C1AF}" type="pres">
      <dgm:prSet presAssocID="{7978391C-C5C8-427D-9D2C-628E2FC4B658}" presName="compNode" presStyleCnt="0"/>
      <dgm:spPr/>
    </dgm:pt>
    <dgm:pt modelId="{43914950-DE52-4452-91D4-ED79F3DCE1F3}" type="pres">
      <dgm:prSet presAssocID="{7978391C-C5C8-427D-9D2C-628E2FC4B658}" presName="aNode" presStyleLbl="bgShp" presStyleIdx="0" presStyleCnt="6" custLinFactNeighborY="2223"/>
      <dgm:spPr/>
      <dgm:t>
        <a:bodyPr/>
        <a:lstStyle/>
        <a:p>
          <a:endParaRPr lang="it-IT"/>
        </a:p>
      </dgm:t>
    </dgm:pt>
    <dgm:pt modelId="{526E3EDC-026A-4BCA-82DF-A4C47CC54995}" type="pres">
      <dgm:prSet presAssocID="{7978391C-C5C8-427D-9D2C-628E2FC4B658}" presName="textNode" presStyleLbl="bgShp" presStyleIdx="0" presStyleCnt="6"/>
      <dgm:spPr/>
      <dgm:t>
        <a:bodyPr/>
        <a:lstStyle/>
        <a:p>
          <a:endParaRPr lang="it-IT"/>
        </a:p>
      </dgm:t>
    </dgm:pt>
    <dgm:pt modelId="{F924E10F-B323-48BD-8B68-33DA718EBF6F}" type="pres">
      <dgm:prSet presAssocID="{7978391C-C5C8-427D-9D2C-628E2FC4B658}" presName="compChildNode" presStyleCnt="0"/>
      <dgm:spPr/>
    </dgm:pt>
    <dgm:pt modelId="{4F15AC4E-97BB-4321-9595-D63CA0C0F7D8}" type="pres">
      <dgm:prSet presAssocID="{7978391C-C5C8-427D-9D2C-628E2FC4B658}" presName="theInnerList" presStyleCnt="0"/>
      <dgm:spPr/>
    </dgm:pt>
    <dgm:pt modelId="{78F01EED-4F0E-401D-81FB-CEFADF9D88AD}" type="pres">
      <dgm:prSet presAssocID="{1C6317AE-A914-45F4-927E-2ECBA3F77AE7}" presName="childNode" presStyleLbl="node1" presStyleIdx="0" presStyleCnt="21" custLinFactNeighborY="73546">
        <dgm:presLayoutVars>
          <dgm:bulletEnabled val="1"/>
        </dgm:presLayoutVars>
      </dgm:prSet>
      <dgm:spPr/>
      <dgm:t>
        <a:bodyPr/>
        <a:lstStyle/>
        <a:p>
          <a:endParaRPr lang="it-IT"/>
        </a:p>
      </dgm:t>
    </dgm:pt>
    <dgm:pt modelId="{ED872BEB-D530-4CD9-8BD1-A642D2E84EAB}" type="pres">
      <dgm:prSet presAssocID="{1C6317AE-A914-45F4-927E-2ECBA3F77AE7}" presName="aSpace2" presStyleCnt="0"/>
      <dgm:spPr/>
    </dgm:pt>
    <dgm:pt modelId="{6250AAF0-D31A-4630-9D59-01A4589A63F4}" type="pres">
      <dgm:prSet presAssocID="{D31309DB-6B35-4436-8D85-3B9711194975}" presName="childNode" presStyleLbl="node1" presStyleIdx="1" presStyleCnt="21" custLinFactNeighborY="73546">
        <dgm:presLayoutVars>
          <dgm:bulletEnabled val="1"/>
        </dgm:presLayoutVars>
      </dgm:prSet>
      <dgm:spPr/>
      <dgm:t>
        <a:bodyPr/>
        <a:lstStyle/>
        <a:p>
          <a:endParaRPr lang="it-IT"/>
        </a:p>
      </dgm:t>
    </dgm:pt>
    <dgm:pt modelId="{963C39B6-1243-4E0D-87C8-E3C240103D99}" type="pres">
      <dgm:prSet presAssocID="{7978391C-C5C8-427D-9D2C-628E2FC4B658}" presName="aSpace" presStyleCnt="0"/>
      <dgm:spPr/>
    </dgm:pt>
    <dgm:pt modelId="{1E753D4D-779F-4865-91D9-C7819AA3F570}" type="pres">
      <dgm:prSet presAssocID="{BA6F81A8-95A7-4050-8F6C-01DA80E9F82D}" presName="compNode" presStyleCnt="0"/>
      <dgm:spPr/>
    </dgm:pt>
    <dgm:pt modelId="{201946D6-68B6-47F4-AAC1-EC9599FFC20B}" type="pres">
      <dgm:prSet presAssocID="{BA6F81A8-95A7-4050-8F6C-01DA80E9F82D}" presName="aNode" presStyleLbl="bgShp" presStyleIdx="1" presStyleCnt="6"/>
      <dgm:spPr/>
      <dgm:t>
        <a:bodyPr/>
        <a:lstStyle/>
        <a:p>
          <a:endParaRPr lang="it-IT"/>
        </a:p>
      </dgm:t>
    </dgm:pt>
    <dgm:pt modelId="{7B561C3B-3D4E-4B89-A474-3AA760CE5AE6}" type="pres">
      <dgm:prSet presAssocID="{BA6F81A8-95A7-4050-8F6C-01DA80E9F82D}" presName="textNode" presStyleLbl="bgShp" presStyleIdx="1" presStyleCnt="6"/>
      <dgm:spPr/>
      <dgm:t>
        <a:bodyPr/>
        <a:lstStyle/>
        <a:p>
          <a:endParaRPr lang="it-IT"/>
        </a:p>
      </dgm:t>
    </dgm:pt>
    <dgm:pt modelId="{751B8843-9DB3-4A42-90C4-45C8E320B10B}" type="pres">
      <dgm:prSet presAssocID="{BA6F81A8-95A7-4050-8F6C-01DA80E9F82D}" presName="compChildNode" presStyleCnt="0"/>
      <dgm:spPr/>
    </dgm:pt>
    <dgm:pt modelId="{B0AEAE93-875D-4AB0-832A-89A2F50F2718}" type="pres">
      <dgm:prSet presAssocID="{BA6F81A8-95A7-4050-8F6C-01DA80E9F82D}" presName="theInnerList" presStyleCnt="0"/>
      <dgm:spPr/>
    </dgm:pt>
    <dgm:pt modelId="{C5F9D6E7-DEDC-4F40-89E9-0CAD3ED75D66}" type="pres">
      <dgm:prSet presAssocID="{B85142CD-A327-4D3E-94B2-3343B39DAD80}" presName="childNode" presStyleLbl="node1" presStyleIdx="2" presStyleCnt="21">
        <dgm:presLayoutVars>
          <dgm:bulletEnabled val="1"/>
        </dgm:presLayoutVars>
      </dgm:prSet>
      <dgm:spPr/>
      <dgm:t>
        <a:bodyPr/>
        <a:lstStyle/>
        <a:p>
          <a:endParaRPr lang="it-IT"/>
        </a:p>
      </dgm:t>
    </dgm:pt>
    <dgm:pt modelId="{C45DCA3B-9BE9-4096-8394-D1C148157BAF}" type="pres">
      <dgm:prSet presAssocID="{B85142CD-A327-4D3E-94B2-3343B39DAD80}" presName="aSpace2" presStyleCnt="0"/>
      <dgm:spPr/>
    </dgm:pt>
    <dgm:pt modelId="{B549A629-65A8-4477-BBCC-D9B533ABAFB5}" type="pres">
      <dgm:prSet presAssocID="{61956A59-E523-42B2-8C6C-DDA82597B36C}" presName="childNode" presStyleLbl="node1" presStyleIdx="3" presStyleCnt="21" custLinFactNeighborX="1606" custLinFactNeighborY="-16371">
        <dgm:presLayoutVars>
          <dgm:bulletEnabled val="1"/>
        </dgm:presLayoutVars>
      </dgm:prSet>
      <dgm:spPr/>
      <dgm:t>
        <a:bodyPr/>
        <a:lstStyle/>
        <a:p>
          <a:endParaRPr lang="it-IT"/>
        </a:p>
      </dgm:t>
    </dgm:pt>
    <dgm:pt modelId="{F6FF652F-CCA7-43BD-A225-4DB4D021B3ED}" type="pres">
      <dgm:prSet presAssocID="{61956A59-E523-42B2-8C6C-DDA82597B36C}" presName="aSpace2" presStyleCnt="0"/>
      <dgm:spPr/>
    </dgm:pt>
    <dgm:pt modelId="{E40EC93D-0B3D-4E14-B888-C7B95ECF507A}" type="pres">
      <dgm:prSet presAssocID="{44330E52-C490-4F96-91A3-94972E310D7F}" presName="childNode" presStyleLbl="node1" presStyleIdx="4" presStyleCnt="21">
        <dgm:presLayoutVars>
          <dgm:bulletEnabled val="1"/>
        </dgm:presLayoutVars>
      </dgm:prSet>
      <dgm:spPr/>
      <dgm:t>
        <a:bodyPr/>
        <a:lstStyle/>
        <a:p>
          <a:endParaRPr lang="it-IT"/>
        </a:p>
      </dgm:t>
    </dgm:pt>
    <dgm:pt modelId="{19C68B6D-8603-4333-8B8F-3CE72F59297D}" type="pres">
      <dgm:prSet presAssocID="{44330E52-C490-4F96-91A3-94972E310D7F}" presName="aSpace2" presStyleCnt="0"/>
      <dgm:spPr/>
    </dgm:pt>
    <dgm:pt modelId="{521766BC-EFC4-40E1-BDD7-3615615029A0}" type="pres">
      <dgm:prSet presAssocID="{3F3E9FF2-55E6-40E6-B7C3-7344B1E31954}" presName="childNode" presStyleLbl="node1" presStyleIdx="5" presStyleCnt="21">
        <dgm:presLayoutVars>
          <dgm:bulletEnabled val="1"/>
        </dgm:presLayoutVars>
      </dgm:prSet>
      <dgm:spPr/>
      <dgm:t>
        <a:bodyPr/>
        <a:lstStyle/>
        <a:p>
          <a:endParaRPr lang="it-IT"/>
        </a:p>
      </dgm:t>
    </dgm:pt>
    <dgm:pt modelId="{9C0E8786-60FF-4A03-A069-4DA6EB7CCABB}" type="pres">
      <dgm:prSet presAssocID="{3F3E9FF2-55E6-40E6-B7C3-7344B1E31954}" presName="aSpace2" presStyleCnt="0"/>
      <dgm:spPr/>
    </dgm:pt>
    <dgm:pt modelId="{8ADE8046-5AC3-47F5-8339-3B4B4C5D90C1}" type="pres">
      <dgm:prSet presAssocID="{11A33D8D-783A-4AE0-B641-5A9035BA047F}" presName="childNode" presStyleLbl="node1" presStyleIdx="6" presStyleCnt="21">
        <dgm:presLayoutVars>
          <dgm:bulletEnabled val="1"/>
        </dgm:presLayoutVars>
      </dgm:prSet>
      <dgm:spPr/>
      <dgm:t>
        <a:bodyPr/>
        <a:lstStyle/>
        <a:p>
          <a:endParaRPr lang="it-IT"/>
        </a:p>
      </dgm:t>
    </dgm:pt>
    <dgm:pt modelId="{2AE3D1AB-E83A-47BF-9D5A-5D6249DA64C9}" type="pres">
      <dgm:prSet presAssocID="{11A33D8D-783A-4AE0-B641-5A9035BA047F}" presName="aSpace2" presStyleCnt="0"/>
      <dgm:spPr/>
    </dgm:pt>
    <dgm:pt modelId="{CDA31970-4EDC-45C6-A212-80689C73060A}" type="pres">
      <dgm:prSet presAssocID="{92F63FE6-87C4-45C6-915B-E9A8A0DEB48B}" presName="childNode" presStyleLbl="node1" presStyleIdx="7" presStyleCnt="21">
        <dgm:presLayoutVars>
          <dgm:bulletEnabled val="1"/>
        </dgm:presLayoutVars>
      </dgm:prSet>
      <dgm:spPr/>
      <dgm:t>
        <a:bodyPr/>
        <a:lstStyle/>
        <a:p>
          <a:endParaRPr lang="it-IT"/>
        </a:p>
      </dgm:t>
    </dgm:pt>
    <dgm:pt modelId="{5B3ADF5F-3ED8-4AD0-8644-F88B3AC2EF59}" type="pres">
      <dgm:prSet presAssocID="{BA6F81A8-95A7-4050-8F6C-01DA80E9F82D}" presName="aSpace" presStyleCnt="0"/>
      <dgm:spPr/>
    </dgm:pt>
    <dgm:pt modelId="{A9FCBDE5-9206-4B9E-91D6-A09C8FA32AFB}" type="pres">
      <dgm:prSet presAssocID="{DF4938BB-D6BF-4E4B-9CD8-1BC5093755F6}" presName="compNode" presStyleCnt="0"/>
      <dgm:spPr/>
    </dgm:pt>
    <dgm:pt modelId="{0076CBD1-CE07-4D32-81A6-4B451828E2F2}" type="pres">
      <dgm:prSet presAssocID="{DF4938BB-D6BF-4E4B-9CD8-1BC5093755F6}" presName="aNode" presStyleLbl="bgShp" presStyleIdx="2" presStyleCnt="6" custLinFactNeighborX="-3990" custLinFactNeighborY="632"/>
      <dgm:spPr/>
      <dgm:t>
        <a:bodyPr/>
        <a:lstStyle/>
        <a:p>
          <a:endParaRPr lang="it-IT"/>
        </a:p>
      </dgm:t>
    </dgm:pt>
    <dgm:pt modelId="{D7FF42CE-4FDD-42AE-8F5D-E4C95BA96D6E}" type="pres">
      <dgm:prSet presAssocID="{DF4938BB-D6BF-4E4B-9CD8-1BC5093755F6}" presName="textNode" presStyleLbl="bgShp" presStyleIdx="2" presStyleCnt="6"/>
      <dgm:spPr/>
      <dgm:t>
        <a:bodyPr/>
        <a:lstStyle/>
        <a:p>
          <a:endParaRPr lang="it-IT"/>
        </a:p>
      </dgm:t>
    </dgm:pt>
    <dgm:pt modelId="{E190C773-AA8C-456F-A638-84ED78DEB87F}" type="pres">
      <dgm:prSet presAssocID="{DF4938BB-D6BF-4E4B-9CD8-1BC5093755F6}" presName="compChildNode" presStyleCnt="0"/>
      <dgm:spPr/>
    </dgm:pt>
    <dgm:pt modelId="{401F1626-ED57-451E-B786-0CC86DBA7E72}" type="pres">
      <dgm:prSet presAssocID="{DF4938BB-D6BF-4E4B-9CD8-1BC5093755F6}" presName="theInnerList" presStyleCnt="0"/>
      <dgm:spPr/>
    </dgm:pt>
    <dgm:pt modelId="{C4D2BB10-A276-43EE-9983-4ECEE7CF6163}" type="pres">
      <dgm:prSet presAssocID="{CF56DE81-6F74-4C4B-8630-18308E21EE51}" presName="childNode" presStyleLbl="node1" presStyleIdx="8" presStyleCnt="21">
        <dgm:presLayoutVars>
          <dgm:bulletEnabled val="1"/>
        </dgm:presLayoutVars>
      </dgm:prSet>
      <dgm:spPr/>
      <dgm:t>
        <a:bodyPr/>
        <a:lstStyle/>
        <a:p>
          <a:endParaRPr lang="it-IT"/>
        </a:p>
      </dgm:t>
    </dgm:pt>
    <dgm:pt modelId="{192C2A1E-A775-40E8-836F-46BC87E68C6A}" type="pres">
      <dgm:prSet presAssocID="{CF56DE81-6F74-4C4B-8630-18308E21EE51}" presName="aSpace2" presStyleCnt="0"/>
      <dgm:spPr/>
    </dgm:pt>
    <dgm:pt modelId="{949FCFCB-8C70-4629-825F-191A9CD82767}" type="pres">
      <dgm:prSet presAssocID="{0D85116D-8647-4C91-BA2A-DEAC2C6AE393}" presName="childNode" presStyleLbl="node1" presStyleIdx="9" presStyleCnt="21">
        <dgm:presLayoutVars>
          <dgm:bulletEnabled val="1"/>
        </dgm:presLayoutVars>
      </dgm:prSet>
      <dgm:spPr/>
      <dgm:t>
        <a:bodyPr/>
        <a:lstStyle/>
        <a:p>
          <a:endParaRPr lang="it-IT"/>
        </a:p>
      </dgm:t>
    </dgm:pt>
    <dgm:pt modelId="{C28B7B4B-9B91-40AA-ABB2-2F4E6630D4B3}" type="pres">
      <dgm:prSet presAssocID="{DF4938BB-D6BF-4E4B-9CD8-1BC5093755F6}" presName="aSpace" presStyleCnt="0"/>
      <dgm:spPr/>
    </dgm:pt>
    <dgm:pt modelId="{C6CD055C-732C-48DA-BEE0-C9A997B7F818}" type="pres">
      <dgm:prSet presAssocID="{EA1AD1DC-D938-4EC3-AA8B-34936DFA7948}" presName="compNode" presStyleCnt="0"/>
      <dgm:spPr/>
    </dgm:pt>
    <dgm:pt modelId="{B851E849-001C-483F-9634-DC6E9EBB7682}" type="pres">
      <dgm:prSet presAssocID="{EA1AD1DC-D938-4EC3-AA8B-34936DFA7948}" presName="aNode" presStyleLbl="bgShp" presStyleIdx="3" presStyleCnt="6" custLinFactNeighborY="2223"/>
      <dgm:spPr/>
      <dgm:t>
        <a:bodyPr/>
        <a:lstStyle/>
        <a:p>
          <a:endParaRPr lang="it-IT"/>
        </a:p>
      </dgm:t>
    </dgm:pt>
    <dgm:pt modelId="{EB268227-77F8-48A2-A83E-61920A03AE53}" type="pres">
      <dgm:prSet presAssocID="{EA1AD1DC-D938-4EC3-AA8B-34936DFA7948}" presName="textNode" presStyleLbl="bgShp" presStyleIdx="3" presStyleCnt="6"/>
      <dgm:spPr/>
      <dgm:t>
        <a:bodyPr/>
        <a:lstStyle/>
        <a:p>
          <a:endParaRPr lang="it-IT"/>
        </a:p>
      </dgm:t>
    </dgm:pt>
    <dgm:pt modelId="{85EA99E1-9A1A-48CC-9576-ABFA48B7AB63}" type="pres">
      <dgm:prSet presAssocID="{EA1AD1DC-D938-4EC3-AA8B-34936DFA7948}" presName="compChildNode" presStyleCnt="0"/>
      <dgm:spPr/>
    </dgm:pt>
    <dgm:pt modelId="{A6C6B93B-9010-482D-9753-14DF205334B6}" type="pres">
      <dgm:prSet presAssocID="{EA1AD1DC-D938-4EC3-AA8B-34936DFA7948}" presName="theInnerList" presStyleCnt="0"/>
      <dgm:spPr/>
    </dgm:pt>
    <dgm:pt modelId="{4834E3AC-9EED-4051-A04F-CE518A333A27}" type="pres">
      <dgm:prSet presAssocID="{990C1A37-BC7C-478E-80C8-EED52170986B}" presName="childNode" presStyleLbl="node1" presStyleIdx="10" presStyleCnt="21" custLinFactNeighborY="73546">
        <dgm:presLayoutVars>
          <dgm:bulletEnabled val="1"/>
        </dgm:presLayoutVars>
      </dgm:prSet>
      <dgm:spPr/>
      <dgm:t>
        <a:bodyPr/>
        <a:lstStyle/>
        <a:p>
          <a:endParaRPr lang="it-IT"/>
        </a:p>
      </dgm:t>
    </dgm:pt>
    <dgm:pt modelId="{4AEF714F-FECB-4BEA-9B56-F71DBEE83DDD}" type="pres">
      <dgm:prSet presAssocID="{990C1A37-BC7C-478E-80C8-EED52170986B}" presName="aSpace2" presStyleCnt="0"/>
      <dgm:spPr/>
    </dgm:pt>
    <dgm:pt modelId="{A87DE427-EEBA-4515-A5CC-553537F0CF1C}" type="pres">
      <dgm:prSet presAssocID="{15516846-268C-480A-AC43-69D79183C62F}" presName="childNode" presStyleLbl="node1" presStyleIdx="11" presStyleCnt="21" custLinFactNeighborY="73546">
        <dgm:presLayoutVars>
          <dgm:bulletEnabled val="1"/>
        </dgm:presLayoutVars>
      </dgm:prSet>
      <dgm:spPr/>
      <dgm:t>
        <a:bodyPr/>
        <a:lstStyle/>
        <a:p>
          <a:endParaRPr lang="it-IT"/>
        </a:p>
      </dgm:t>
    </dgm:pt>
    <dgm:pt modelId="{48D7BCE2-9F6C-488E-B28D-698440A9B704}" type="pres">
      <dgm:prSet presAssocID="{15516846-268C-480A-AC43-69D79183C62F}" presName="aSpace2" presStyleCnt="0"/>
      <dgm:spPr/>
    </dgm:pt>
    <dgm:pt modelId="{D3CA7A46-247C-4C77-B2BB-9C96348D2998}" type="pres">
      <dgm:prSet presAssocID="{7F687D26-7142-43E5-8757-D13007A56373}" presName="childNode" presStyleLbl="node1" presStyleIdx="12" presStyleCnt="21">
        <dgm:presLayoutVars>
          <dgm:bulletEnabled val="1"/>
        </dgm:presLayoutVars>
      </dgm:prSet>
      <dgm:spPr/>
      <dgm:t>
        <a:bodyPr/>
        <a:lstStyle/>
        <a:p>
          <a:endParaRPr lang="it-IT"/>
        </a:p>
      </dgm:t>
    </dgm:pt>
    <dgm:pt modelId="{E8E45AE1-9B4C-4679-8CFA-9F51797AF3EC}" type="pres">
      <dgm:prSet presAssocID="{7F687D26-7142-43E5-8757-D13007A56373}" presName="aSpace2" presStyleCnt="0"/>
      <dgm:spPr/>
    </dgm:pt>
    <dgm:pt modelId="{233ED15F-EFB6-4C41-BEBF-A8F41CE29721}" type="pres">
      <dgm:prSet presAssocID="{D68C2AD2-014E-4BD7-BCD6-5585129E4E1C}" presName="childNode" presStyleLbl="node1" presStyleIdx="13" presStyleCnt="21">
        <dgm:presLayoutVars>
          <dgm:bulletEnabled val="1"/>
        </dgm:presLayoutVars>
      </dgm:prSet>
      <dgm:spPr/>
      <dgm:t>
        <a:bodyPr/>
        <a:lstStyle/>
        <a:p>
          <a:endParaRPr lang="it-IT"/>
        </a:p>
      </dgm:t>
    </dgm:pt>
    <dgm:pt modelId="{4A17764A-5CDC-4490-BE47-C693230E1656}" type="pres">
      <dgm:prSet presAssocID="{D68C2AD2-014E-4BD7-BCD6-5585129E4E1C}" presName="aSpace2" presStyleCnt="0"/>
      <dgm:spPr/>
    </dgm:pt>
    <dgm:pt modelId="{5266CF98-E008-40F3-B1E8-229A716F9293}" type="pres">
      <dgm:prSet presAssocID="{EA732EC9-331F-47A4-97D3-4F424C3E607F}" presName="childNode" presStyleLbl="node1" presStyleIdx="14" presStyleCnt="21">
        <dgm:presLayoutVars>
          <dgm:bulletEnabled val="1"/>
        </dgm:presLayoutVars>
      </dgm:prSet>
      <dgm:spPr/>
      <dgm:t>
        <a:bodyPr/>
        <a:lstStyle/>
        <a:p>
          <a:endParaRPr lang="it-IT"/>
        </a:p>
      </dgm:t>
    </dgm:pt>
    <dgm:pt modelId="{2735C704-3DAD-4F1C-9720-8B97EA8D0F2D}" type="pres">
      <dgm:prSet presAssocID="{EA1AD1DC-D938-4EC3-AA8B-34936DFA7948}" presName="aSpace" presStyleCnt="0"/>
      <dgm:spPr/>
    </dgm:pt>
    <dgm:pt modelId="{06221071-F9E2-42E2-B5F9-3829D0876F3C}" type="pres">
      <dgm:prSet presAssocID="{AE00231E-5A1E-4F1A-B60F-1D5BFF044F4C}" presName="compNode" presStyleCnt="0"/>
      <dgm:spPr/>
    </dgm:pt>
    <dgm:pt modelId="{C7CF65EC-A176-48F9-9CF5-936450E0368F}" type="pres">
      <dgm:prSet presAssocID="{AE00231E-5A1E-4F1A-B60F-1D5BFF044F4C}" presName="aNode" presStyleLbl="bgShp" presStyleIdx="4" presStyleCnt="6"/>
      <dgm:spPr/>
      <dgm:t>
        <a:bodyPr/>
        <a:lstStyle/>
        <a:p>
          <a:endParaRPr lang="it-IT"/>
        </a:p>
      </dgm:t>
    </dgm:pt>
    <dgm:pt modelId="{6FD2998E-EAF5-4B36-8493-A02797FB21EB}" type="pres">
      <dgm:prSet presAssocID="{AE00231E-5A1E-4F1A-B60F-1D5BFF044F4C}" presName="textNode" presStyleLbl="bgShp" presStyleIdx="4" presStyleCnt="6"/>
      <dgm:spPr/>
      <dgm:t>
        <a:bodyPr/>
        <a:lstStyle/>
        <a:p>
          <a:endParaRPr lang="it-IT"/>
        </a:p>
      </dgm:t>
    </dgm:pt>
    <dgm:pt modelId="{AA29DED1-A6BD-41E2-B100-B232EDFF854E}" type="pres">
      <dgm:prSet presAssocID="{AE00231E-5A1E-4F1A-B60F-1D5BFF044F4C}" presName="compChildNode" presStyleCnt="0"/>
      <dgm:spPr/>
    </dgm:pt>
    <dgm:pt modelId="{3D18CB1B-A96E-48B4-9210-7930DF08420E}" type="pres">
      <dgm:prSet presAssocID="{AE00231E-5A1E-4F1A-B60F-1D5BFF044F4C}" presName="theInnerList" presStyleCnt="0"/>
      <dgm:spPr/>
    </dgm:pt>
    <dgm:pt modelId="{F5DA856F-5223-4536-AEF2-1EAF0DF83CFF}" type="pres">
      <dgm:prSet presAssocID="{305A3CC5-F572-4BBA-8083-2B04F20C3836}" presName="childNode" presStyleLbl="node1" presStyleIdx="15" presStyleCnt="21" custLinFactNeighborX="1606" custLinFactNeighborY="-16371">
        <dgm:presLayoutVars>
          <dgm:bulletEnabled val="1"/>
        </dgm:presLayoutVars>
      </dgm:prSet>
      <dgm:spPr/>
      <dgm:t>
        <a:bodyPr/>
        <a:lstStyle/>
        <a:p>
          <a:endParaRPr lang="it-IT"/>
        </a:p>
      </dgm:t>
    </dgm:pt>
    <dgm:pt modelId="{591BD76B-F74B-4994-9A5A-6CA0B5DAF34E}" type="pres">
      <dgm:prSet presAssocID="{305A3CC5-F572-4BBA-8083-2B04F20C3836}" presName="aSpace2" presStyleCnt="0"/>
      <dgm:spPr/>
    </dgm:pt>
    <dgm:pt modelId="{516C2E2E-0F1F-4821-9D5C-736CAF230A69}" type="pres">
      <dgm:prSet presAssocID="{33E57F23-F0D5-4ED3-A2AD-A75554A3D835}" presName="childNode" presStyleLbl="node1" presStyleIdx="16" presStyleCnt="21">
        <dgm:presLayoutVars>
          <dgm:bulletEnabled val="1"/>
        </dgm:presLayoutVars>
      </dgm:prSet>
      <dgm:spPr/>
      <dgm:t>
        <a:bodyPr/>
        <a:lstStyle/>
        <a:p>
          <a:endParaRPr lang="it-IT"/>
        </a:p>
      </dgm:t>
    </dgm:pt>
    <dgm:pt modelId="{BA5C7686-B009-48BD-8E30-AAF406436B04}" type="pres">
      <dgm:prSet presAssocID="{33E57F23-F0D5-4ED3-A2AD-A75554A3D835}" presName="aSpace2" presStyleCnt="0"/>
      <dgm:spPr/>
    </dgm:pt>
    <dgm:pt modelId="{71CB6AFD-6D3E-42CE-8C80-0342C7536322}" type="pres">
      <dgm:prSet presAssocID="{1414EC9A-F2B9-4AF7-A03D-E26C257B9C23}" presName="childNode" presStyleLbl="node1" presStyleIdx="17" presStyleCnt="21">
        <dgm:presLayoutVars>
          <dgm:bulletEnabled val="1"/>
        </dgm:presLayoutVars>
      </dgm:prSet>
      <dgm:spPr/>
      <dgm:t>
        <a:bodyPr/>
        <a:lstStyle/>
        <a:p>
          <a:endParaRPr lang="it-IT"/>
        </a:p>
      </dgm:t>
    </dgm:pt>
    <dgm:pt modelId="{85A78AE6-8CD5-44ED-92A4-57E169D349AF}" type="pres">
      <dgm:prSet presAssocID="{1414EC9A-F2B9-4AF7-A03D-E26C257B9C23}" presName="aSpace2" presStyleCnt="0"/>
      <dgm:spPr/>
    </dgm:pt>
    <dgm:pt modelId="{8F7A47D3-73D9-4680-8C0F-EB61CDD9AED2}" type="pres">
      <dgm:prSet presAssocID="{4D446400-8ADA-4D65-907B-D95CDA44BEC3}" presName="childNode" presStyleLbl="node1" presStyleIdx="18" presStyleCnt="21">
        <dgm:presLayoutVars>
          <dgm:bulletEnabled val="1"/>
        </dgm:presLayoutVars>
      </dgm:prSet>
      <dgm:spPr/>
      <dgm:t>
        <a:bodyPr/>
        <a:lstStyle/>
        <a:p>
          <a:endParaRPr lang="it-IT"/>
        </a:p>
      </dgm:t>
    </dgm:pt>
    <dgm:pt modelId="{7B7BA13C-86E0-4174-9E13-778CC3C013AA}" type="pres">
      <dgm:prSet presAssocID="{AE00231E-5A1E-4F1A-B60F-1D5BFF044F4C}" presName="aSpace" presStyleCnt="0"/>
      <dgm:spPr/>
    </dgm:pt>
    <dgm:pt modelId="{69F039C5-A2C5-4493-AE7D-F030BA2B507C}" type="pres">
      <dgm:prSet presAssocID="{C9EC7AAD-C27B-4BB6-A22E-717DFC24DC4A}" presName="compNode" presStyleCnt="0"/>
      <dgm:spPr/>
    </dgm:pt>
    <dgm:pt modelId="{957C216D-5ACE-46AA-A498-95FEC810574A}" type="pres">
      <dgm:prSet presAssocID="{C9EC7AAD-C27B-4BB6-A22E-717DFC24DC4A}" presName="aNode" presStyleLbl="bgShp" presStyleIdx="5" presStyleCnt="6"/>
      <dgm:spPr/>
      <dgm:t>
        <a:bodyPr/>
        <a:lstStyle/>
        <a:p>
          <a:endParaRPr lang="it-IT"/>
        </a:p>
      </dgm:t>
    </dgm:pt>
    <dgm:pt modelId="{292BC6C7-38B3-4FF5-A12C-63B125C48A07}" type="pres">
      <dgm:prSet presAssocID="{C9EC7AAD-C27B-4BB6-A22E-717DFC24DC4A}" presName="textNode" presStyleLbl="bgShp" presStyleIdx="5" presStyleCnt="6"/>
      <dgm:spPr/>
      <dgm:t>
        <a:bodyPr/>
        <a:lstStyle/>
        <a:p>
          <a:endParaRPr lang="it-IT"/>
        </a:p>
      </dgm:t>
    </dgm:pt>
    <dgm:pt modelId="{0F147E7C-4839-41BC-9B8A-CA39B106E0C8}" type="pres">
      <dgm:prSet presAssocID="{C9EC7AAD-C27B-4BB6-A22E-717DFC24DC4A}" presName="compChildNode" presStyleCnt="0"/>
      <dgm:spPr/>
    </dgm:pt>
    <dgm:pt modelId="{458C300B-2C59-417A-9D1E-F1B552E1566D}" type="pres">
      <dgm:prSet presAssocID="{C9EC7AAD-C27B-4BB6-A22E-717DFC24DC4A}" presName="theInnerList" presStyleCnt="0"/>
      <dgm:spPr/>
    </dgm:pt>
    <dgm:pt modelId="{5D589E87-5259-443D-B123-AFEE89DD236F}" type="pres">
      <dgm:prSet presAssocID="{E78790F0-306D-4065-96E8-C0AA3A5EC84F}" presName="childNode" presStyleLbl="node1" presStyleIdx="19" presStyleCnt="21" custLinFactNeighborX="1606" custLinFactNeighborY="-16371">
        <dgm:presLayoutVars>
          <dgm:bulletEnabled val="1"/>
        </dgm:presLayoutVars>
      </dgm:prSet>
      <dgm:spPr/>
      <dgm:t>
        <a:bodyPr/>
        <a:lstStyle/>
        <a:p>
          <a:endParaRPr lang="it-IT"/>
        </a:p>
      </dgm:t>
    </dgm:pt>
    <dgm:pt modelId="{63185F70-E0F2-47AF-AA0D-A0B94C2B57DD}" type="pres">
      <dgm:prSet presAssocID="{E78790F0-306D-4065-96E8-C0AA3A5EC84F}" presName="aSpace2" presStyleCnt="0"/>
      <dgm:spPr/>
    </dgm:pt>
    <dgm:pt modelId="{C2AC1C58-8C78-47C4-9F88-CAB1B2637CEC}" type="pres">
      <dgm:prSet presAssocID="{7A4A55E6-FE9B-4794-B34B-4D6680F59945}" presName="childNode" presStyleLbl="node1" presStyleIdx="20" presStyleCnt="21">
        <dgm:presLayoutVars>
          <dgm:bulletEnabled val="1"/>
        </dgm:presLayoutVars>
      </dgm:prSet>
      <dgm:spPr/>
      <dgm:t>
        <a:bodyPr/>
        <a:lstStyle/>
        <a:p>
          <a:endParaRPr lang="it-IT"/>
        </a:p>
      </dgm:t>
    </dgm:pt>
  </dgm:ptLst>
  <dgm:cxnLst>
    <dgm:cxn modelId="{E11072F0-B195-430B-AE17-94BCF316BD1F}" srcId="{AE00231E-5A1E-4F1A-B60F-1D5BFF044F4C}" destId="{33E57F23-F0D5-4ED3-A2AD-A75554A3D835}" srcOrd="1" destOrd="0" parTransId="{D25A488B-458A-4B62-960D-66F814E1DDB6}" sibTransId="{ACF7D128-F5C9-46F6-AF7E-1F4979DA83A4}"/>
    <dgm:cxn modelId="{77FB20E2-0F13-40F0-83F1-8C95DBF9ED6B}" srcId="{C9EC7AAD-C27B-4BB6-A22E-717DFC24DC4A}" destId="{7A4A55E6-FE9B-4794-B34B-4D6680F59945}" srcOrd="1" destOrd="0" parTransId="{8690970A-6FE9-48AD-8374-6C48B941769F}" sibTransId="{871CFBC8-0AC8-4714-9604-9DBC09C5067D}"/>
    <dgm:cxn modelId="{ED1A8359-5929-4061-9D09-16B360AAC6FE}" srcId="{7978391C-C5C8-427D-9D2C-628E2FC4B658}" destId="{1C6317AE-A914-45F4-927E-2ECBA3F77AE7}" srcOrd="0" destOrd="0" parTransId="{7B7FDFA8-E762-4CC5-8D5F-3005213897E2}" sibTransId="{FF0F9B42-A2F8-4E22-A86B-36A478495A11}"/>
    <dgm:cxn modelId="{19EFA8A8-F00F-46D3-9BFD-0DF91BFCB009}" type="presOf" srcId="{11A33D8D-783A-4AE0-B641-5A9035BA047F}" destId="{8ADE8046-5AC3-47F5-8339-3B4B4C5D90C1}" srcOrd="0" destOrd="0" presId="urn:microsoft.com/office/officeart/2005/8/layout/lProcess2"/>
    <dgm:cxn modelId="{29DFC8D5-CE68-4532-85E6-43AFBB2E1925}" type="presOf" srcId="{C9EC7AAD-C27B-4BB6-A22E-717DFC24DC4A}" destId="{292BC6C7-38B3-4FF5-A12C-63B125C48A07}" srcOrd="1" destOrd="0" presId="urn:microsoft.com/office/officeart/2005/8/layout/lProcess2"/>
    <dgm:cxn modelId="{9B81AF26-659A-44F6-9E44-50FAE45E8454}" srcId="{1F7129CC-0E42-4948-8396-E5249E55B454}" destId="{BA6F81A8-95A7-4050-8F6C-01DA80E9F82D}" srcOrd="1" destOrd="0" parTransId="{E9995873-B178-47B4-86B8-4EA2C66DD0DF}" sibTransId="{982C147D-C105-45E5-A070-09E2D55E09B0}"/>
    <dgm:cxn modelId="{9C60A7D7-77ED-4AA0-BC35-1EB229D44437}" type="presOf" srcId="{1414EC9A-F2B9-4AF7-A03D-E26C257B9C23}" destId="{71CB6AFD-6D3E-42CE-8C80-0342C7536322}" srcOrd="0" destOrd="0" presId="urn:microsoft.com/office/officeart/2005/8/layout/lProcess2"/>
    <dgm:cxn modelId="{677372D3-080F-429D-AA2B-84729C81BC94}" type="presOf" srcId="{E78790F0-306D-4065-96E8-C0AA3A5EC84F}" destId="{5D589E87-5259-443D-B123-AFEE89DD236F}" srcOrd="0" destOrd="0" presId="urn:microsoft.com/office/officeart/2005/8/layout/lProcess2"/>
    <dgm:cxn modelId="{A8225976-DF36-4C29-A903-E681D404C613}" srcId="{AE00231E-5A1E-4F1A-B60F-1D5BFF044F4C}" destId="{4D446400-8ADA-4D65-907B-D95CDA44BEC3}" srcOrd="3" destOrd="0" parTransId="{49A5AD03-36A7-4938-8536-74FF7455F1A9}" sibTransId="{B391C8AC-426F-48A0-B24F-CB5614268C53}"/>
    <dgm:cxn modelId="{30E4BF36-A43C-403B-B429-19EF27A252D5}" type="presOf" srcId="{990C1A37-BC7C-478E-80C8-EED52170986B}" destId="{4834E3AC-9EED-4051-A04F-CE518A333A27}" srcOrd="0" destOrd="0" presId="urn:microsoft.com/office/officeart/2005/8/layout/lProcess2"/>
    <dgm:cxn modelId="{B0F49F50-014E-4EDD-81EB-75BBD493AF86}" srcId="{BA6F81A8-95A7-4050-8F6C-01DA80E9F82D}" destId="{11A33D8D-783A-4AE0-B641-5A9035BA047F}" srcOrd="4" destOrd="0" parTransId="{C86CC88F-5C51-4637-8A39-2D1B413924C2}" sibTransId="{B02C969E-D647-4F17-8C27-87E41A2C83E2}"/>
    <dgm:cxn modelId="{550DCB0A-A846-41F2-9CE9-1603A46A30F9}" srcId="{C9EC7AAD-C27B-4BB6-A22E-717DFC24DC4A}" destId="{E78790F0-306D-4065-96E8-C0AA3A5EC84F}" srcOrd="0" destOrd="0" parTransId="{C8CC7895-9CA4-4A18-8577-B4218DEE1088}" sibTransId="{327497F8-B1EB-4ECE-A83A-B1C184B78FA0}"/>
    <dgm:cxn modelId="{BFD4D44C-408F-4326-8884-0EF8F3DC2D0C}" type="presOf" srcId="{B85142CD-A327-4D3E-94B2-3343B39DAD80}" destId="{C5F9D6E7-DEDC-4F40-89E9-0CAD3ED75D66}" srcOrd="0" destOrd="0" presId="urn:microsoft.com/office/officeart/2005/8/layout/lProcess2"/>
    <dgm:cxn modelId="{5317A941-446A-46B0-8B1D-2411C921A98E}" type="presOf" srcId="{305A3CC5-F572-4BBA-8083-2B04F20C3836}" destId="{F5DA856F-5223-4536-AEF2-1EAF0DF83CFF}" srcOrd="0" destOrd="0" presId="urn:microsoft.com/office/officeart/2005/8/layout/lProcess2"/>
    <dgm:cxn modelId="{144E609B-9079-4DEB-B6BE-546618D9B9FE}" type="presOf" srcId="{0D85116D-8647-4C91-BA2A-DEAC2C6AE393}" destId="{949FCFCB-8C70-4629-825F-191A9CD82767}" srcOrd="0" destOrd="0" presId="urn:microsoft.com/office/officeart/2005/8/layout/lProcess2"/>
    <dgm:cxn modelId="{AFD4424E-63AF-4989-9A49-73E4934D3BBB}" type="presOf" srcId="{7978391C-C5C8-427D-9D2C-628E2FC4B658}" destId="{43914950-DE52-4452-91D4-ED79F3DCE1F3}" srcOrd="0" destOrd="0" presId="urn:microsoft.com/office/officeart/2005/8/layout/lProcess2"/>
    <dgm:cxn modelId="{788895D4-A363-42A0-A367-03B49A9F58BE}" srcId="{1F7129CC-0E42-4948-8396-E5249E55B454}" destId="{DF4938BB-D6BF-4E4B-9CD8-1BC5093755F6}" srcOrd="2" destOrd="0" parTransId="{E0A7B0AD-725E-441F-A2B9-D98FEE41BAE0}" sibTransId="{57D88352-AC2B-46DA-B874-78E523012FA0}"/>
    <dgm:cxn modelId="{FA5C159E-F52B-4701-B4FC-3D84F1882917}" type="presOf" srcId="{1C6317AE-A914-45F4-927E-2ECBA3F77AE7}" destId="{78F01EED-4F0E-401D-81FB-CEFADF9D88AD}" srcOrd="0" destOrd="0" presId="urn:microsoft.com/office/officeart/2005/8/layout/lProcess2"/>
    <dgm:cxn modelId="{8A66C7FE-E1BB-42C0-8CEC-F851DD95F645}" srcId="{1F7129CC-0E42-4948-8396-E5249E55B454}" destId="{C9EC7AAD-C27B-4BB6-A22E-717DFC24DC4A}" srcOrd="5" destOrd="0" parTransId="{F4EDC6BB-2352-4589-BE27-6740171B5F0C}" sibTransId="{57A392BC-3845-455C-881E-59EC0BBDC3CC}"/>
    <dgm:cxn modelId="{8524B586-BCB5-4EBE-9D60-BA306D3F4F8D}" type="presOf" srcId="{DF4938BB-D6BF-4E4B-9CD8-1BC5093755F6}" destId="{D7FF42CE-4FDD-42AE-8F5D-E4C95BA96D6E}" srcOrd="1" destOrd="0" presId="urn:microsoft.com/office/officeart/2005/8/layout/lProcess2"/>
    <dgm:cxn modelId="{D5CC8B72-454C-47ED-82D3-F2E43A9E6111}" type="presOf" srcId="{33E57F23-F0D5-4ED3-A2AD-A75554A3D835}" destId="{516C2E2E-0F1F-4821-9D5C-736CAF230A69}" srcOrd="0" destOrd="0" presId="urn:microsoft.com/office/officeart/2005/8/layout/lProcess2"/>
    <dgm:cxn modelId="{D4899178-BEAA-40BD-B14E-C2E5377B4DCE}" type="presOf" srcId="{C9EC7AAD-C27B-4BB6-A22E-717DFC24DC4A}" destId="{957C216D-5ACE-46AA-A498-95FEC810574A}" srcOrd="0" destOrd="0" presId="urn:microsoft.com/office/officeart/2005/8/layout/lProcess2"/>
    <dgm:cxn modelId="{91A93436-DC35-4413-9593-3FB2083E0AD3}" type="presOf" srcId="{7A4A55E6-FE9B-4794-B34B-4D6680F59945}" destId="{C2AC1C58-8C78-47C4-9F88-CAB1B2637CEC}" srcOrd="0" destOrd="0" presId="urn:microsoft.com/office/officeart/2005/8/layout/lProcess2"/>
    <dgm:cxn modelId="{A53C8694-8A42-405B-9CA0-063250236CDE}" type="presOf" srcId="{AE00231E-5A1E-4F1A-B60F-1D5BFF044F4C}" destId="{6FD2998E-EAF5-4B36-8493-A02797FB21EB}" srcOrd="1" destOrd="0" presId="urn:microsoft.com/office/officeart/2005/8/layout/lProcess2"/>
    <dgm:cxn modelId="{BC433434-68DD-4364-8644-19223C49BA75}" srcId="{1F7129CC-0E42-4948-8396-E5249E55B454}" destId="{EA1AD1DC-D938-4EC3-AA8B-34936DFA7948}" srcOrd="3" destOrd="0" parTransId="{9004C263-6767-4457-87DA-58721193D6DF}" sibTransId="{8784435B-1CE6-4F38-B830-09E0D4E863DB}"/>
    <dgm:cxn modelId="{0B69EDCF-7762-499B-800A-6CD6BCD25767}" srcId="{DF4938BB-D6BF-4E4B-9CD8-1BC5093755F6}" destId="{CF56DE81-6F74-4C4B-8630-18308E21EE51}" srcOrd="0" destOrd="0" parTransId="{40FD5AA5-924A-429C-9176-02862A8A8099}" sibTransId="{F2EE2745-482E-477D-BFA5-5A82233E0834}"/>
    <dgm:cxn modelId="{AAA6A2CF-DC05-43D5-A02C-788028F1C76E}" type="presOf" srcId="{4D446400-8ADA-4D65-907B-D95CDA44BEC3}" destId="{8F7A47D3-73D9-4680-8C0F-EB61CDD9AED2}" srcOrd="0" destOrd="0" presId="urn:microsoft.com/office/officeart/2005/8/layout/lProcess2"/>
    <dgm:cxn modelId="{3A0E2E31-0AF5-4679-8BE1-DBDAC02E45E2}" srcId="{EA1AD1DC-D938-4EC3-AA8B-34936DFA7948}" destId="{EA732EC9-331F-47A4-97D3-4F424C3E607F}" srcOrd="4" destOrd="0" parTransId="{43E2400D-485C-4F71-98BF-12D18A24F198}" sibTransId="{2B85408E-D5DE-4635-983B-4E4D3E86711C}"/>
    <dgm:cxn modelId="{341AFF66-FE8A-4474-A8E5-0C6448FECFDE}" type="presOf" srcId="{44330E52-C490-4F96-91A3-94972E310D7F}" destId="{E40EC93D-0B3D-4E14-B888-C7B95ECF507A}" srcOrd="0" destOrd="0" presId="urn:microsoft.com/office/officeart/2005/8/layout/lProcess2"/>
    <dgm:cxn modelId="{8B87CF0C-46AB-47D8-B70C-F270F55D229B}" type="presOf" srcId="{15516846-268C-480A-AC43-69D79183C62F}" destId="{A87DE427-EEBA-4515-A5CC-553537F0CF1C}" srcOrd="0" destOrd="0" presId="urn:microsoft.com/office/officeart/2005/8/layout/lProcess2"/>
    <dgm:cxn modelId="{6D2CA8F2-09BE-43F9-876B-88A1150ED567}" type="presOf" srcId="{BA6F81A8-95A7-4050-8F6C-01DA80E9F82D}" destId="{7B561C3B-3D4E-4B89-A474-3AA760CE5AE6}" srcOrd="1" destOrd="0" presId="urn:microsoft.com/office/officeart/2005/8/layout/lProcess2"/>
    <dgm:cxn modelId="{8C462901-45C3-4A1E-A40D-7EB186496FE3}" type="presOf" srcId="{EA732EC9-331F-47A4-97D3-4F424C3E607F}" destId="{5266CF98-E008-40F3-B1E8-229A716F9293}" srcOrd="0" destOrd="0" presId="urn:microsoft.com/office/officeart/2005/8/layout/lProcess2"/>
    <dgm:cxn modelId="{832E97F1-95A7-4F41-A566-7A55C9F4D561}" srcId="{BA6F81A8-95A7-4050-8F6C-01DA80E9F82D}" destId="{92F63FE6-87C4-45C6-915B-E9A8A0DEB48B}" srcOrd="5" destOrd="0" parTransId="{33C786A0-A516-4E00-8BA0-6B6991010D25}" sibTransId="{244E36BA-A2E1-4483-9090-B13EA8466C41}"/>
    <dgm:cxn modelId="{DE921B61-2327-4092-9688-8084E854245F}" srcId="{AE00231E-5A1E-4F1A-B60F-1D5BFF044F4C}" destId="{305A3CC5-F572-4BBA-8083-2B04F20C3836}" srcOrd="0" destOrd="0" parTransId="{B51A0673-85C7-489F-BB9C-20A98E7EDDE8}" sibTransId="{B9045467-F151-47C5-B370-C9C834AF863A}"/>
    <dgm:cxn modelId="{3C6B3AEA-45C7-4A38-B786-6EE9B347AF29}" type="presOf" srcId="{BA6F81A8-95A7-4050-8F6C-01DA80E9F82D}" destId="{201946D6-68B6-47F4-AAC1-EC9599FFC20B}" srcOrd="0" destOrd="0" presId="urn:microsoft.com/office/officeart/2005/8/layout/lProcess2"/>
    <dgm:cxn modelId="{887DF875-0DA0-47B0-A959-036238C72BF8}" type="presOf" srcId="{EA1AD1DC-D938-4EC3-AA8B-34936DFA7948}" destId="{EB268227-77F8-48A2-A83E-61920A03AE53}" srcOrd="1" destOrd="0" presId="urn:microsoft.com/office/officeart/2005/8/layout/lProcess2"/>
    <dgm:cxn modelId="{AE3C9804-2E47-4556-80E6-C587A188DFEA}" type="presOf" srcId="{D68C2AD2-014E-4BD7-BCD6-5585129E4E1C}" destId="{233ED15F-EFB6-4C41-BEBF-A8F41CE29721}" srcOrd="0" destOrd="0" presId="urn:microsoft.com/office/officeart/2005/8/layout/lProcess2"/>
    <dgm:cxn modelId="{1E47BB18-7A36-4B83-AE92-DF89C5996634}" type="presOf" srcId="{7978391C-C5C8-427D-9D2C-628E2FC4B658}" destId="{526E3EDC-026A-4BCA-82DF-A4C47CC54995}" srcOrd="1" destOrd="0" presId="urn:microsoft.com/office/officeart/2005/8/layout/lProcess2"/>
    <dgm:cxn modelId="{F26F1492-A27F-4C77-B390-CB123B5CB30D}" srcId="{AE00231E-5A1E-4F1A-B60F-1D5BFF044F4C}" destId="{1414EC9A-F2B9-4AF7-A03D-E26C257B9C23}" srcOrd="2" destOrd="0" parTransId="{D2305638-A6DF-4ECC-9DA5-F5E0DA5087AE}" sibTransId="{4687CCFA-44FC-40A4-9A68-BDADADF5372A}"/>
    <dgm:cxn modelId="{5A874201-CEFA-4DA3-A4EF-FF3C27EE0680}" srcId="{EA1AD1DC-D938-4EC3-AA8B-34936DFA7948}" destId="{D68C2AD2-014E-4BD7-BCD6-5585129E4E1C}" srcOrd="3" destOrd="0" parTransId="{F296A065-A29F-4D49-AA45-61465A101035}" sibTransId="{143E0CA3-B6A5-4234-A720-0DB8CF024813}"/>
    <dgm:cxn modelId="{94173E21-C097-4E77-84DC-42F37D719928}" srcId="{1F7129CC-0E42-4948-8396-E5249E55B454}" destId="{AE00231E-5A1E-4F1A-B60F-1D5BFF044F4C}" srcOrd="4" destOrd="0" parTransId="{095C145C-F735-46AE-A662-399789A8C4E2}" sibTransId="{7E282CD8-5E75-46CD-85CC-971E9510E465}"/>
    <dgm:cxn modelId="{D4023825-1F28-4157-B95C-84ECEA532C5A}" type="presOf" srcId="{1F7129CC-0E42-4948-8396-E5249E55B454}" destId="{B41ED4D0-BEA3-4A24-B127-53F3FBAE4B25}" srcOrd="0" destOrd="0" presId="urn:microsoft.com/office/officeart/2005/8/layout/lProcess2"/>
    <dgm:cxn modelId="{DA78EE0B-7F36-4BCF-83ED-5D05A07B53BD}" type="presOf" srcId="{CF56DE81-6F74-4C4B-8630-18308E21EE51}" destId="{C4D2BB10-A276-43EE-9983-4ECEE7CF6163}" srcOrd="0" destOrd="0" presId="urn:microsoft.com/office/officeart/2005/8/layout/lProcess2"/>
    <dgm:cxn modelId="{B4C8D9C4-F9BF-4B34-AAAB-B2C0752BAEF8}" type="presOf" srcId="{DF4938BB-D6BF-4E4B-9CD8-1BC5093755F6}" destId="{0076CBD1-CE07-4D32-81A6-4B451828E2F2}" srcOrd="0" destOrd="0" presId="urn:microsoft.com/office/officeart/2005/8/layout/lProcess2"/>
    <dgm:cxn modelId="{B650B699-F41A-4A36-A6C6-E56F098C31A1}" srcId="{BA6F81A8-95A7-4050-8F6C-01DA80E9F82D}" destId="{44330E52-C490-4F96-91A3-94972E310D7F}" srcOrd="2" destOrd="0" parTransId="{FE70986C-3894-4257-95C5-49A9F7E40D2B}" sibTransId="{6EAAC67E-C172-4E75-8664-2352BF18FE31}"/>
    <dgm:cxn modelId="{F08574A0-7B81-48EA-B862-090AE2610D55}" srcId="{BA6F81A8-95A7-4050-8F6C-01DA80E9F82D}" destId="{B85142CD-A327-4D3E-94B2-3343B39DAD80}" srcOrd="0" destOrd="0" parTransId="{CCF965BA-9F09-4E25-8C41-E562D6DC8154}" sibTransId="{BFF4A6DA-96E0-45A7-B571-82FE55A67E87}"/>
    <dgm:cxn modelId="{BD5AA82F-88BD-40C2-8DDC-505680F5265D}" type="presOf" srcId="{61956A59-E523-42B2-8C6C-DDA82597B36C}" destId="{B549A629-65A8-4477-BBCC-D9B533ABAFB5}" srcOrd="0" destOrd="0" presId="urn:microsoft.com/office/officeart/2005/8/layout/lProcess2"/>
    <dgm:cxn modelId="{1B121D58-F52B-4486-A899-78F6FE7EF1D9}" srcId="{BA6F81A8-95A7-4050-8F6C-01DA80E9F82D}" destId="{3F3E9FF2-55E6-40E6-B7C3-7344B1E31954}" srcOrd="3" destOrd="0" parTransId="{A326C813-3D10-4667-A086-A192C2AE118F}" sibTransId="{DAD67E40-3888-49E1-8C29-DB1671C6BBBA}"/>
    <dgm:cxn modelId="{EF1E056F-6552-418D-B48C-274A20B89B0D}" srcId="{1F7129CC-0E42-4948-8396-E5249E55B454}" destId="{7978391C-C5C8-427D-9D2C-628E2FC4B658}" srcOrd="0" destOrd="0" parTransId="{CDD6EBFE-2713-4178-9DB9-898287FE7A45}" sibTransId="{CBF52C27-1484-477E-9D3E-0048A2DF1651}"/>
    <dgm:cxn modelId="{18CA0A2C-3A3A-417E-8EB4-5BA42A26B9AD}" type="presOf" srcId="{7F687D26-7142-43E5-8757-D13007A56373}" destId="{D3CA7A46-247C-4C77-B2BB-9C96348D2998}" srcOrd="0" destOrd="0" presId="urn:microsoft.com/office/officeart/2005/8/layout/lProcess2"/>
    <dgm:cxn modelId="{D08678C0-44BF-4472-B915-158B0FDFD9F0}" srcId="{BA6F81A8-95A7-4050-8F6C-01DA80E9F82D}" destId="{61956A59-E523-42B2-8C6C-DDA82597B36C}" srcOrd="1" destOrd="0" parTransId="{C6B33747-AC15-4727-B2A2-63EC83AD8FD4}" sibTransId="{973588B9-731D-4874-8405-ECF96A118D68}"/>
    <dgm:cxn modelId="{69DAC487-6045-400B-8A2D-59C7FA5BF928}" srcId="{EA1AD1DC-D938-4EC3-AA8B-34936DFA7948}" destId="{990C1A37-BC7C-478E-80C8-EED52170986B}" srcOrd="0" destOrd="0" parTransId="{CABE5A03-61C6-4D4F-924C-D02E28A244A5}" sibTransId="{35186847-7E25-49CE-9EA5-1F6703FB0D43}"/>
    <dgm:cxn modelId="{E7822351-9C86-4C57-849C-3077A413BA54}" type="presOf" srcId="{92F63FE6-87C4-45C6-915B-E9A8A0DEB48B}" destId="{CDA31970-4EDC-45C6-A212-80689C73060A}" srcOrd="0" destOrd="0" presId="urn:microsoft.com/office/officeart/2005/8/layout/lProcess2"/>
    <dgm:cxn modelId="{F046237C-5E6A-4F05-8A1A-7E86F388369B}" type="presOf" srcId="{D31309DB-6B35-4436-8D85-3B9711194975}" destId="{6250AAF0-D31A-4630-9D59-01A4589A63F4}" srcOrd="0" destOrd="0" presId="urn:microsoft.com/office/officeart/2005/8/layout/lProcess2"/>
    <dgm:cxn modelId="{6E95C940-F7BE-4F9A-8B21-016AC75E516C}" srcId="{EA1AD1DC-D938-4EC3-AA8B-34936DFA7948}" destId="{15516846-268C-480A-AC43-69D79183C62F}" srcOrd="1" destOrd="0" parTransId="{9D8F1200-1565-4AA7-8499-C122CD28701D}" sibTransId="{553E5196-E54F-46A8-911C-862334BEF0E6}"/>
    <dgm:cxn modelId="{71A0D99C-44AA-4D28-B058-7687A694A85F}" type="presOf" srcId="{3F3E9FF2-55E6-40E6-B7C3-7344B1E31954}" destId="{521766BC-EFC4-40E1-BDD7-3615615029A0}" srcOrd="0" destOrd="0" presId="urn:microsoft.com/office/officeart/2005/8/layout/lProcess2"/>
    <dgm:cxn modelId="{6051092F-8C59-433F-8631-14E15B4A619C}" srcId="{EA1AD1DC-D938-4EC3-AA8B-34936DFA7948}" destId="{7F687D26-7142-43E5-8757-D13007A56373}" srcOrd="2" destOrd="0" parTransId="{1198185D-F073-4C40-B66C-C84AD4E71C6F}" sibTransId="{9617BFB6-9602-483A-888F-62DB8EEEAC05}"/>
    <dgm:cxn modelId="{62BBEF90-3DC3-4AB5-8FFA-A26F9CC7ED9E}" srcId="{7978391C-C5C8-427D-9D2C-628E2FC4B658}" destId="{D31309DB-6B35-4436-8D85-3B9711194975}" srcOrd="1" destOrd="0" parTransId="{72EF5D7D-D807-4AE4-AA50-22E077BF5FA0}" sibTransId="{2FDE86E7-D7B7-489D-B865-E0E7A7E374BF}"/>
    <dgm:cxn modelId="{FEDF14B9-56D4-46EC-B40E-248BF26F7C94}" type="presOf" srcId="{AE00231E-5A1E-4F1A-B60F-1D5BFF044F4C}" destId="{C7CF65EC-A176-48F9-9CF5-936450E0368F}" srcOrd="0" destOrd="0" presId="urn:microsoft.com/office/officeart/2005/8/layout/lProcess2"/>
    <dgm:cxn modelId="{16AC9670-E0A9-412B-91D9-F96463AC1E68}" type="presOf" srcId="{EA1AD1DC-D938-4EC3-AA8B-34936DFA7948}" destId="{B851E849-001C-483F-9634-DC6E9EBB7682}" srcOrd="0" destOrd="0" presId="urn:microsoft.com/office/officeart/2005/8/layout/lProcess2"/>
    <dgm:cxn modelId="{742462F3-BB91-4341-91E7-1C65934B9B2E}" srcId="{DF4938BB-D6BF-4E4B-9CD8-1BC5093755F6}" destId="{0D85116D-8647-4C91-BA2A-DEAC2C6AE393}" srcOrd="1" destOrd="0" parTransId="{5D043EB0-3624-4E75-B855-8DD32C93D72E}" sibTransId="{3EE1F4C1-A270-4AB7-ACF8-824F41A212B2}"/>
    <dgm:cxn modelId="{FD0B84AD-DE04-40E0-B01E-ED0B5D1EBAD6}" type="presParOf" srcId="{B41ED4D0-BEA3-4A24-B127-53F3FBAE4B25}" destId="{A2872E58-30EF-40F0-8249-ACE822F4C1AF}" srcOrd="0" destOrd="0" presId="urn:microsoft.com/office/officeart/2005/8/layout/lProcess2"/>
    <dgm:cxn modelId="{02E6C624-F4C4-40C9-93C4-171A270D53FF}" type="presParOf" srcId="{A2872E58-30EF-40F0-8249-ACE822F4C1AF}" destId="{43914950-DE52-4452-91D4-ED79F3DCE1F3}" srcOrd="0" destOrd="0" presId="urn:microsoft.com/office/officeart/2005/8/layout/lProcess2"/>
    <dgm:cxn modelId="{B10B9829-39F2-40C3-8F7D-0A3088D34502}" type="presParOf" srcId="{A2872E58-30EF-40F0-8249-ACE822F4C1AF}" destId="{526E3EDC-026A-4BCA-82DF-A4C47CC54995}" srcOrd="1" destOrd="0" presId="urn:microsoft.com/office/officeart/2005/8/layout/lProcess2"/>
    <dgm:cxn modelId="{5E1E988D-785C-4AAD-BA48-DB8E0AB785D4}" type="presParOf" srcId="{A2872E58-30EF-40F0-8249-ACE822F4C1AF}" destId="{F924E10F-B323-48BD-8B68-33DA718EBF6F}" srcOrd="2" destOrd="0" presId="urn:microsoft.com/office/officeart/2005/8/layout/lProcess2"/>
    <dgm:cxn modelId="{80F0A50F-DA62-4D1D-88EC-6AF95F59DE93}" type="presParOf" srcId="{F924E10F-B323-48BD-8B68-33DA718EBF6F}" destId="{4F15AC4E-97BB-4321-9595-D63CA0C0F7D8}" srcOrd="0" destOrd="0" presId="urn:microsoft.com/office/officeart/2005/8/layout/lProcess2"/>
    <dgm:cxn modelId="{60FFDC7C-BFEA-48AF-9540-B72A9C978367}" type="presParOf" srcId="{4F15AC4E-97BB-4321-9595-D63CA0C0F7D8}" destId="{78F01EED-4F0E-401D-81FB-CEFADF9D88AD}" srcOrd="0" destOrd="0" presId="urn:microsoft.com/office/officeart/2005/8/layout/lProcess2"/>
    <dgm:cxn modelId="{001C67B3-68EE-485E-953D-7D5AA9E5D891}" type="presParOf" srcId="{4F15AC4E-97BB-4321-9595-D63CA0C0F7D8}" destId="{ED872BEB-D530-4CD9-8BD1-A642D2E84EAB}" srcOrd="1" destOrd="0" presId="urn:microsoft.com/office/officeart/2005/8/layout/lProcess2"/>
    <dgm:cxn modelId="{BBBF8C7D-15C4-409A-8EE5-9B62BE9DA620}" type="presParOf" srcId="{4F15AC4E-97BB-4321-9595-D63CA0C0F7D8}" destId="{6250AAF0-D31A-4630-9D59-01A4589A63F4}" srcOrd="2" destOrd="0" presId="urn:microsoft.com/office/officeart/2005/8/layout/lProcess2"/>
    <dgm:cxn modelId="{8703B5DC-45E6-493C-BCFE-C134309B96C9}" type="presParOf" srcId="{B41ED4D0-BEA3-4A24-B127-53F3FBAE4B25}" destId="{963C39B6-1243-4E0D-87C8-E3C240103D99}" srcOrd="1" destOrd="0" presId="urn:microsoft.com/office/officeart/2005/8/layout/lProcess2"/>
    <dgm:cxn modelId="{932CDB40-18D5-459C-B0AC-F695A07DBD2B}" type="presParOf" srcId="{B41ED4D0-BEA3-4A24-B127-53F3FBAE4B25}" destId="{1E753D4D-779F-4865-91D9-C7819AA3F570}" srcOrd="2" destOrd="0" presId="urn:microsoft.com/office/officeart/2005/8/layout/lProcess2"/>
    <dgm:cxn modelId="{E1ADDF6D-F33F-4503-B43A-A8FE68B4EBDB}" type="presParOf" srcId="{1E753D4D-779F-4865-91D9-C7819AA3F570}" destId="{201946D6-68B6-47F4-AAC1-EC9599FFC20B}" srcOrd="0" destOrd="0" presId="urn:microsoft.com/office/officeart/2005/8/layout/lProcess2"/>
    <dgm:cxn modelId="{27D54158-E18D-4B5E-BDC5-2FF22DF4E774}" type="presParOf" srcId="{1E753D4D-779F-4865-91D9-C7819AA3F570}" destId="{7B561C3B-3D4E-4B89-A474-3AA760CE5AE6}" srcOrd="1" destOrd="0" presId="urn:microsoft.com/office/officeart/2005/8/layout/lProcess2"/>
    <dgm:cxn modelId="{BAE545E4-3835-43ED-B9B4-965F0E3C7BFD}" type="presParOf" srcId="{1E753D4D-779F-4865-91D9-C7819AA3F570}" destId="{751B8843-9DB3-4A42-90C4-45C8E320B10B}" srcOrd="2" destOrd="0" presId="urn:microsoft.com/office/officeart/2005/8/layout/lProcess2"/>
    <dgm:cxn modelId="{C577A6C7-6CC4-4F31-BAD2-2A8C1353F263}" type="presParOf" srcId="{751B8843-9DB3-4A42-90C4-45C8E320B10B}" destId="{B0AEAE93-875D-4AB0-832A-89A2F50F2718}" srcOrd="0" destOrd="0" presId="urn:microsoft.com/office/officeart/2005/8/layout/lProcess2"/>
    <dgm:cxn modelId="{8D062EE4-5548-4270-87D0-F807A952BC70}" type="presParOf" srcId="{B0AEAE93-875D-4AB0-832A-89A2F50F2718}" destId="{C5F9D6E7-DEDC-4F40-89E9-0CAD3ED75D66}" srcOrd="0" destOrd="0" presId="urn:microsoft.com/office/officeart/2005/8/layout/lProcess2"/>
    <dgm:cxn modelId="{E4F58E39-B5CD-42FC-917D-FE93F8A938D5}" type="presParOf" srcId="{B0AEAE93-875D-4AB0-832A-89A2F50F2718}" destId="{C45DCA3B-9BE9-4096-8394-D1C148157BAF}" srcOrd="1" destOrd="0" presId="urn:microsoft.com/office/officeart/2005/8/layout/lProcess2"/>
    <dgm:cxn modelId="{D968C004-8AFE-4136-9EEF-97CAE3DD7E32}" type="presParOf" srcId="{B0AEAE93-875D-4AB0-832A-89A2F50F2718}" destId="{B549A629-65A8-4477-BBCC-D9B533ABAFB5}" srcOrd="2" destOrd="0" presId="urn:microsoft.com/office/officeart/2005/8/layout/lProcess2"/>
    <dgm:cxn modelId="{0551082A-CF97-4305-A07E-75D079ABD5FC}" type="presParOf" srcId="{B0AEAE93-875D-4AB0-832A-89A2F50F2718}" destId="{F6FF652F-CCA7-43BD-A225-4DB4D021B3ED}" srcOrd="3" destOrd="0" presId="urn:microsoft.com/office/officeart/2005/8/layout/lProcess2"/>
    <dgm:cxn modelId="{0A136038-7408-4787-8B8B-3ABC71EE4204}" type="presParOf" srcId="{B0AEAE93-875D-4AB0-832A-89A2F50F2718}" destId="{E40EC93D-0B3D-4E14-B888-C7B95ECF507A}" srcOrd="4" destOrd="0" presId="urn:microsoft.com/office/officeart/2005/8/layout/lProcess2"/>
    <dgm:cxn modelId="{AF6478CF-1DA4-4F36-A41F-A5DF4DC7F4CA}" type="presParOf" srcId="{B0AEAE93-875D-4AB0-832A-89A2F50F2718}" destId="{19C68B6D-8603-4333-8B8F-3CE72F59297D}" srcOrd="5" destOrd="0" presId="urn:microsoft.com/office/officeart/2005/8/layout/lProcess2"/>
    <dgm:cxn modelId="{A1E1A411-68F7-4465-B8E7-F54559A4187A}" type="presParOf" srcId="{B0AEAE93-875D-4AB0-832A-89A2F50F2718}" destId="{521766BC-EFC4-40E1-BDD7-3615615029A0}" srcOrd="6" destOrd="0" presId="urn:microsoft.com/office/officeart/2005/8/layout/lProcess2"/>
    <dgm:cxn modelId="{63890771-AE2E-404A-B107-998CD8FCC31E}" type="presParOf" srcId="{B0AEAE93-875D-4AB0-832A-89A2F50F2718}" destId="{9C0E8786-60FF-4A03-A069-4DA6EB7CCABB}" srcOrd="7" destOrd="0" presId="urn:microsoft.com/office/officeart/2005/8/layout/lProcess2"/>
    <dgm:cxn modelId="{5D37A711-5CA0-4FE4-ABB5-1A7C39ECD685}" type="presParOf" srcId="{B0AEAE93-875D-4AB0-832A-89A2F50F2718}" destId="{8ADE8046-5AC3-47F5-8339-3B4B4C5D90C1}" srcOrd="8" destOrd="0" presId="urn:microsoft.com/office/officeart/2005/8/layout/lProcess2"/>
    <dgm:cxn modelId="{E77CEEDC-C79B-4EC3-B4F0-57CF12D04D2F}" type="presParOf" srcId="{B0AEAE93-875D-4AB0-832A-89A2F50F2718}" destId="{2AE3D1AB-E83A-47BF-9D5A-5D6249DA64C9}" srcOrd="9" destOrd="0" presId="urn:microsoft.com/office/officeart/2005/8/layout/lProcess2"/>
    <dgm:cxn modelId="{926FDCC1-4695-4BF8-A4B8-7F68CD769501}" type="presParOf" srcId="{B0AEAE93-875D-4AB0-832A-89A2F50F2718}" destId="{CDA31970-4EDC-45C6-A212-80689C73060A}" srcOrd="10" destOrd="0" presId="urn:microsoft.com/office/officeart/2005/8/layout/lProcess2"/>
    <dgm:cxn modelId="{7E79626C-7648-40FB-BA36-E398EB931DEC}" type="presParOf" srcId="{B41ED4D0-BEA3-4A24-B127-53F3FBAE4B25}" destId="{5B3ADF5F-3ED8-4AD0-8644-F88B3AC2EF59}" srcOrd="3" destOrd="0" presId="urn:microsoft.com/office/officeart/2005/8/layout/lProcess2"/>
    <dgm:cxn modelId="{7DF45909-7DEB-42F2-A670-3644C2DD2E2E}" type="presParOf" srcId="{B41ED4D0-BEA3-4A24-B127-53F3FBAE4B25}" destId="{A9FCBDE5-9206-4B9E-91D6-A09C8FA32AFB}" srcOrd="4" destOrd="0" presId="urn:microsoft.com/office/officeart/2005/8/layout/lProcess2"/>
    <dgm:cxn modelId="{02ACA0AE-9EF7-4AB2-9763-6B6B1BA69EB3}" type="presParOf" srcId="{A9FCBDE5-9206-4B9E-91D6-A09C8FA32AFB}" destId="{0076CBD1-CE07-4D32-81A6-4B451828E2F2}" srcOrd="0" destOrd="0" presId="urn:microsoft.com/office/officeart/2005/8/layout/lProcess2"/>
    <dgm:cxn modelId="{54369A1A-54EE-4F4F-9509-912E72DABC40}" type="presParOf" srcId="{A9FCBDE5-9206-4B9E-91D6-A09C8FA32AFB}" destId="{D7FF42CE-4FDD-42AE-8F5D-E4C95BA96D6E}" srcOrd="1" destOrd="0" presId="urn:microsoft.com/office/officeart/2005/8/layout/lProcess2"/>
    <dgm:cxn modelId="{E110222A-629E-4642-9564-4149463A43CB}" type="presParOf" srcId="{A9FCBDE5-9206-4B9E-91D6-A09C8FA32AFB}" destId="{E190C773-AA8C-456F-A638-84ED78DEB87F}" srcOrd="2" destOrd="0" presId="urn:microsoft.com/office/officeart/2005/8/layout/lProcess2"/>
    <dgm:cxn modelId="{1C859ED8-1A0B-47C4-A8E3-8E6C93532925}" type="presParOf" srcId="{E190C773-AA8C-456F-A638-84ED78DEB87F}" destId="{401F1626-ED57-451E-B786-0CC86DBA7E72}" srcOrd="0" destOrd="0" presId="urn:microsoft.com/office/officeart/2005/8/layout/lProcess2"/>
    <dgm:cxn modelId="{61A1C9F2-C88A-49D3-8B0C-7FBD7DB934AB}" type="presParOf" srcId="{401F1626-ED57-451E-B786-0CC86DBA7E72}" destId="{C4D2BB10-A276-43EE-9983-4ECEE7CF6163}" srcOrd="0" destOrd="0" presId="urn:microsoft.com/office/officeart/2005/8/layout/lProcess2"/>
    <dgm:cxn modelId="{E678F287-43F5-4EB2-A92F-FF5FCDB1C045}" type="presParOf" srcId="{401F1626-ED57-451E-B786-0CC86DBA7E72}" destId="{192C2A1E-A775-40E8-836F-46BC87E68C6A}" srcOrd="1" destOrd="0" presId="urn:microsoft.com/office/officeart/2005/8/layout/lProcess2"/>
    <dgm:cxn modelId="{A3BD1B06-F607-45C9-AE86-9B1F2861A61E}" type="presParOf" srcId="{401F1626-ED57-451E-B786-0CC86DBA7E72}" destId="{949FCFCB-8C70-4629-825F-191A9CD82767}" srcOrd="2" destOrd="0" presId="urn:microsoft.com/office/officeart/2005/8/layout/lProcess2"/>
    <dgm:cxn modelId="{5A8BED1A-D96F-4845-B1FA-735008B54505}" type="presParOf" srcId="{B41ED4D0-BEA3-4A24-B127-53F3FBAE4B25}" destId="{C28B7B4B-9B91-40AA-ABB2-2F4E6630D4B3}" srcOrd="5" destOrd="0" presId="urn:microsoft.com/office/officeart/2005/8/layout/lProcess2"/>
    <dgm:cxn modelId="{E5427CC1-180F-4099-A95C-F073F388747B}" type="presParOf" srcId="{B41ED4D0-BEA3-4A24-B127-53F3FBAE4B25}" destId="{C6CD055C-732C-48DA-BEE0-C9A997B7F818}" srcOrd="6" destOrd="0" presId="urn:microsoft.com/office/officeart/2005/8/layout/lProcess2"/>
    <dgm:cxn modelId="{AEDA3926-0E93-4A1B-B59B-7D74079012BF}" type="presParOf" srcId="{C6CD055C-732C-48DA-BEE0-C9A997B7F818}" destId="{B851E849-001C-483F-9634-DC6E9EBB7682}" srcOrd="0" destOrd="0" presId="urn:microsoft.com/office/officeart/2005/8/layout/lProcess2"/>
    <dgm:cxn modelId="{88E55055-4769-4E42-A024-080959ED4F4D}" type="presParOf" srcId="{C6CD055C-732C-48DA-BEE0-C9A997B7F818}" destId="{EB268227-77F8-48A2-A83E-61920A03AE53}" srcOrd="1" destOrd="0" presId="urn:microsoft.com/office/officeart/2005/8/layout/lProcess2"/>
    <dgm:cxn modelId="{1AFD8C1E-8E3B-45DC-8573-7A1262959AC2}" type="presParOf" srcId="{C6CD055C-732C-48DA-BEE0-C9A997B7F818}" destId="{85EA99E1-9A1A-48CC-9576-ABFA48B7AB63}" srcOrd="2" destOrd="0" presId="urn:microsoft.com/office/officeart/2005/8/layout/lProcess2"/>
    <dgm:cxn modelId="{6ADD8696-6AD5-4432-9BF6-2112D44D19FE}" type="presParOf" srcId="{85EA99E1-9A1A-48CC-9576-ABFA48B7AB63}" destId="{A6C6B93B-9010-482D-9753-14DF205334B6}" srcOrd="0" destOrd="0" presId="urn:microsoft.com/office/officeart/2005/8/layout/lProcess2"/>
    <dgm:cxn modelId="{DC8D5217-919F-4040-9B56-824B920F0C0B}" type="presParOf" srcId="{A6C6B93B-9010-482D-9753-14DF205334B6}" destId="{4834E3AC-9EED-4051-A04F-CE518A333A27}" srcOrd="0" destOrd="0" presId="urn:microsoft.com/office/officeart/2005/8/layout/lProcess2"/>
    <dgm:cxn modelId="{57CA8139-1689-4468-816C-569459C5F922}" type="presParOf" srcId="{A6C6B93B-9010-482D-9753-14DF205334B6}" destId="{4AEF714F-FECB-4BEA-9B56-F71DBEE83DDD}" srcOrd="1" destOrd="0" presId="urn:microsoft.com/office/officeart/2005/8/layout/lProcess2"/>
    <dgm:cxn modelId="{A9B79452-141C-44A3-8AFB-1050FF16D91C}" type="presParOf" srcId="{A6C6B93B-9010-482D-9753-14DF205334B6}" destId="{A87DE427-EEBA-4515-A5CC-553537F0CF1C}" srcOrd="2" destOrd="0" presId="urn:microsoft.com/office/officeart/2005/8/layout/lProcess2"/>
    <dgm:cxn modelId="{9538B643-6A5A-4E3D-8544-7D9815A19C2C}" type="presParOf" srcId="{A6C6B93B-9010-482D-9753-14DF205334B6}" destId="{48D7BCE2-9F6C-488E-B28D-698440A9B704}" srcOrd="3" destOrd="0" presId="urn:microsoft.com/office/officeart/2005/8/layout/lProcess2"/>
    <dgm:cxn modelId="{8E3EAF37-42EE-438A-9240-ECB387155A31}" type="presParOf" srcId="{A6C6B93B-9010-482D-9753-14DF205334B6}" destId="{D3CA7A46-247C-4C77-B2BB-9C96348D2998}" srcOrd="4" destOrd="0" presId="urn:microsoft.com/office/officeart/2005/8/layout/lProcess2"/>
    <dgm:cxn modelId="{54B76A28-EA3B-408D-B079-93E14864D0F4}" type="presParOf" srcId="{A6C6B93B-9010-482D-9753-14DF205334B6}" destId="{E8E45AE1-9B4C-4679-8CFA-9F51797AF3EC}" srcOrd="5" destOrd="0" presId="urn:microsoft.com/office/officeart/2005/8/layout/lProcess2"/>
    <dgm:cxn modelId="{BECCBD18-4C8A-4A1D-B5EF-15085E1D2CEF}" type="presParOf" srcId="{A6C6B93B-9010-482D-9753-14DF205334B6}" destId="{233ED15F-EFB6-4C41-BEBF-A8F41CE29721}" srcOrd="6" destOrd="0" presId="urn:microsoft.com/office/officeart/2005/8/layout/lProcess2"/>
    <dgm:cxn modelId="{0C1CCFEB-7DC9-4495-B836-A6389E64275A}" type="presParOf" srcId="{A6C6B93B-9010-482D-9753-14DF205334B6}" destId="{4A17764A-5CDC-4490-BE47-C693230E1656}" srcOrd="7" destOrd="0" presId="urn:microsoft.com/office/officeart/2005/8/layout/lProcess2"/>
    <dgm:cxn modelId="{548A4B52-8ECF-4500-ABDF-329BADB97257}" type="presParOf" srcId="{A6C6B93B-9010-482D-9753-14DF205334B6}" destId="{5266CF98-E008-40F3-B1E8-229A716F9293}" srcOrd="8" destOrd="0" presId="urn:microsoft.com/office/officeart/2005/8/layout/lProcess2"/>
    <dgm:cxn modelId="{36263E7D-6D2E-4D39-AE7D-3F59DD04A3DB}" type="presParOf" srcId="{B41ED4D0-BEA3-4A24-B127-53F3FBAE4B25}" destId="{2735C704-3DAD-4F1C-9720-8B97EA8D0F2D}" srcOrd="7" destOrd="0" presId="urn:microsoft.com/office/officeart/2005/8/layout/lProcess2"/>
    <dgm:cxn modelId="{47BA7C99-47CD-41EB-8D8B-2D3117DEF09E}" type="presParOf" srcId="{B41ED4D0-BEA3-4A24-B127-53F3FBAE4B25}" destId="{06221071-F9E2-42E2-B5F9-3829D0876F3C}" srcOrd="8" destOrd="0" presId="urn:microsoft.com/office/officeart/2005/8/layout/lProcess2"/>
    <dgm:cxn modelId="{3C2E8561-5DD8-46E9-964B-54F9FF0DC2D9}" type="presParOf" srcId="{06221071-F9E2-42E2-B5F9-3829D0876F3C}" destId="{C7CF65EC-A176-48F9-9CF5-936450E0368F}" srcOrd="0" destOrd="0" presId="urn:microsoft.com/office/officeart/2005/8/layout/lProcess2"/>
    <dgm:cxn modelId="{3DC5B7FD-C20E-46DE-97BA-B2DFA7B342B2}" type="presParOf" srcId="{06221071-F9E2-42E2-B5F9-3829D0876F3C}" destId="{6FD2998E-EAF5-4B36-8493-A02797FB21EB}" srcOrd="1" destOrd="0" presId="urn:microsoft.com/office/officeart/2005/8/layout/lProcess2"/>
    <dgm:cxn modelId="{D9F74908-270E-4B11-AB70-5A13B7A75402}" type="presParOf" srcId="{06221071-F9E2-42E2-B5F9-3829D0876F3C}" destId="{AA29DED1-A6BD-41E2-B100-B232EDFF854E}" srcOrd="2" destOrd="0" presId="urn:microsoft.com/office/officeart/2005/8/layout/lProcess2"/>
    <dgm:cxn modelId="{B1C2A36E-0136-4C51-B857-9C0D9E3A955F}" type="presParOf" srcId="{AA29DED1-A6BD-41E2-B100-B232EDFF854E}" destId="{3D18CB1B-A96E-48B4-9210-7930DF08420E}" srcOrd="0" destOrd="0" presId="urn:microsoft.com/office/officeart/2005/8/layout/lProcess2"/>
    <dgm:cxn modelId="{20B32794-A131-427B-9A2C-E5BE7666A41E}" type="presParOf" srcId="{3D18CB1B-A96E-48B4-9210-7930DF08420E}" destId="{F5DA856F-5223-4536-AEF2-1EAF0DF83CFF}" srcOrd="0" destOrd="0" presId="urn:microsoft.com/office/officeart/2005/8/layout/lProcess2"/>
    <dgm:cxn modelId="{DCFCA670-F7D1-4CA1-B987-02BA643AE504}" type="presParOf" srcId="{3D18CB1B-A96E-48B4-9210-7930DF08420E}" destId="{591BD76B-F74B-4994-9A5A-6CA0B5DAF34E}" srcOrd="1" destOrd="0" presId="urn:microsoft.com/office/officeart/2005/8/layout/lProcess2"/>
    <dgm:cxn modelId="{1B0F36C2-CD41-4B9F-A082-A53ABC8728F6}" type="presParOf" srcId="{3D18CB1B-A96E-48B4-9210-7930DF08420E}" destId="{516C2E2E-0F1F-4821-9D5C-736CAF230A69}" srcOrd="2" destOrd="0" presId="urn:microsoft.com/office/officeart/2005/8/layout/lProcess2"/>
    <dgm:cxn modelId="{1680CA9E-920A-4974-B5F4-6E5B5E36D6D6}" type="presParOf" srcId="{3D18CB1B-A96E-48B4-9210-7930DF08420E}" destId="{BA5C7686-B009-48BD-8E30-AAF406436B04}" srcOrd="3" destOrd="0" presId="urn:microsoft.com/office/officeart/2005/8/layout/lProcess2"/>
    <dgm:cxn modelId="{CB798A89-3D7E-4D3D-8B19-CAF932261094}" type="presParOf" srcId="{3D18CB1B-A96E-48B4-9210-7930DF08420E}" destId="{71CB6AFD-6D3E-42CE-8C80-0342C7536322}" srcOrd="4" destOrd="0" presId="urn:microsoft.com/office/officeart/2005/8/layout/lProcess2"/>
    <dgm:cxn modelId="{0A9C627B-2400-4048-81A6-70C5D027A89F}" type="presParOf" srcId="{3D18CB1B-A96E-48B4-9210-7930DF08420E}" destId="{85A78AE6-8CD5-44ED-92A4-57E169D349AF}" srcOrd="5" destOrd="0" presId="urn:microsoft.com/office/officeart/2005/8/layout/lProcess2"/>
    <dgm:cxn modelId="{8C9D75B3-5242-474F-A4D3-BAD85DDF3F27}" type="presParOf" srcId="{3D18CB1B-A96E-48B4-9210-7930DF08420E}" destId="{8F7A47D3-73D9-4680-8C0F-EB61CDD9AED2}" srcOrd="6" destOrd="0" presId="urn:microsoft.com/office/officeart/2005/8/layout/lProcess2"/>
    <dgm:cxn modelId="{CC11C4AE-5AAD-41BD-9EF0-A74173B9A4BD}" type="presParOf" srcId="{B41ED4D0-BEA3-4A24-B127-53F3FBAE4B25}" destId="{7B7BA13C-86E0-4174-9E13-778CC3C013AA}" srcOrd="9" destOrd="0" presId="urn:microsoft.com/office/officeart/2005/8/layout/lProcess2"/>
    <dgm:cxn modelId="{46542312-8878-4486-AAEF-AEF7BEF70A24}" type="presParOf" srcId="{B41ED4D0-BEA3-4A24-B127-53F3FBAE4B25}" destId="{69F039C5-A2C5-4493-AE7D-F030BA2B507C}" srcOrd="10" destOrd="0" presId="urn:microsoft.com/office/officeart/2005/8/layout/lProcess2"/>
    <dgm:cxn modelId="{3A65C8A4-E5D2-4E65-BCD8-67A32CE3AD08}" type="presParOf" srcId="{69F039C5-A2C5-4493-AE7D-F030BA2B507C}" destId="{957C216D-5ACE-46AA-A498-95FEC810574A}" srcOrd="0" destOrd="0" presId="urn:microsoft.com/office/officeart/2005/8/layout/lProcess2"/>
    <dgm:cxn modelId="{7D943002-0986-475E-8033-6000D13DCD58}" type="presParOf" srcId="{69F039C5-A2C5-4493-AE7D-F030BA2B507C}" destId="{292BC6C7-38B3-4FF5-A12C-63B125C48A07}" srcOrd="1" destOrd="0" presId="urn:microsoft.com/office/officeart/2005/8/layout/lProcess2"/>
    <dgm:cxn modelId="{C46B9BF0-B919-42A2-8AF9-244F5576E335}" type="presParOf" srcId="{69F039C5-A2C5-4493-AE7D-F030BA2B507C}" destId="{0F147E7C-4839-41BC-9B8A-CA39B106E0C8}" srcOrd="2" destOrd="0" presId="urn:microsoft.com/office/officeart/2005/8/layout/lProcess2"/>
    <dgm:cxn modelId="{37CCC41A-B453-44FB-AEED-8F84FB1A65C0}" type="presParOf" srcId="{0F147E7C-4839-41BC-9B8A-CA39B106E0C8}" destId="{458C300B-2C59-417A-9D1E-F1B552E1566D}" srcOrd="0" destOrd="0" presId="urn:microsoft.com/office/officeart/2005/8/layout/lProcess2"/>
    <dgm:cxn modelId="{42F6D93A-E363-424E-B694-92453990C09A}" type="presParOf" srcId="{458C300B-2C59-417A-9D1E-F1B552E1566D}" destId="{5D589E87-5259-443D-B123-AFEE89DD236F}" srcOrd="0" destOrd="0" presId="urn:microsoft.com/office/officeart/2005/8/layout/lProcess2"/>
    <dgm:cxn modelId="{B971FB4A-2214-46B2-BC7C-0318D7EC8BDA}" type="presParOf" srcId="{458C300B-2C59-417A-9D1E-F1B552E1566D}" destId="{63185F70-E0F2-47AF-AA0D-A0B94C2B57DD}" srcOrd="1" destOrd="0" presId="urn:microsoft.com/office/officeart/2005/8/layout/lProcess2"/>
    <dgm:cxn modelId="{3BB70878-2127-4CE8-8EF7-0693C6A0C583}" type="presParOf" srcId="{458C300B-2C59-417A-9D1E-F1B552E1566D}" destId="{C2AC1C58-8C78-47C4-9F88-CAB1B2637CEC}"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252EC5-96EA-436F-8C09-309C9D83E081}" type="doc">
      <dgm:prSet loTypeId="urn:microsoft.com/office/officeart/2005/8/layout/process4" loCatId="list" qsTypeId="urn:microsoft.com/office/officeart/2005/8/quickstyle/simple1#8" qsCatId="simple" csTypeId="urn:microsoft.com/office/officeart/2005/8/colors/accent1_2#7" csCatId="accent1" phldr="1"/>
      <dgm:spPr/>
      <dgm:t>
        <a:bodyPr/>
        <a:lstStyle/>
        <a:p>
          <a:endParaRPr lang="ca-ES"/>
        </a:p>
      </dgm:t>
    </dgm:pt>
    <dgm:pt modelId="{7CC0F39C-14A1-48EC-B291-EB160E219C4D}">
      <dgm:prSet phldrT="[Texto]" custT="1"/>
      <dgm:spPr/>
      <dgm:t>
        <a:bodyPr/>
        <a:lstStyle/>
        <a:p>
          <a:r>
            <a:rPr lang="en-US" sz="1400" b="1" noProof="0" dirty="0">
              <a:latin typeface="+mj-lt"/>
            </a:rPr>
            <a:t>Decision making</a:t>
          </a:r>
        </a:p>
      </dgm:t>
    </dgm:pt>
    <dgm:pt modelId="{045EC9A1-3911-49AE-9913-5AEF1A7F4290}" type="parTrans" cxnId="{9A88CFD6-A5CD-43D3-8377-523C21A96C78}">
      <dgm:prSet/>
      <dgm:spPr/>
      <dgm:t>
        <a:bodyPr/>
        <a:lstStyle/>
        <a:p>
          <a:endParaRPr lang="ca-ES" sz="1400" b="1">
            <a:latin typeface="+mj-lt"/>
          </a:endParaRPr>
        </a:p>
      </dgm:t>
    </dgm:pt>
    <dgm:pt modelId="{B312E9CE-0A0E-414A-B51F-A10E370FD55A}" type="sibTrans" cxnId="{9A88CFD6-A5CD-43D3-8377-523C21A96C78}">
      <dgm:prSet/>
      <dgm:spPr/>
      <dgm:t>
        <a:bodyPr/>
        <a:lstStyle/>
        <a:p>
          <a:endParaRPr lang="ca-ES" sz="1400" b="1">
            <a:latin typeface="+mj-lt"/>
          </a:endParaRPr>
        </a:p>
      </dgm:t>
    </dgm:pt>
    <dgm:pt modelId="{8F96A76C-690E-474A-9BA3-6E3755367DBD}">
      <dgm:prSet phldrT="[Texto]" custT="1"/>
      <dgm:spPr/>
      <dgm:t>
        <a:bodyPr/>
        <a:lstStyle/>
        <a:p>
          <a:r>
            <a:rPr lang="en-US" sz="1400" b="1" noProof="0" dirty="0">
              <a:latin typeface="+mj-lt"/>
            </a:rPr>
            <a:t>Problem solving</a:t>
          </a:r>
        </a:p>
      </dgm:t>
    </dgm:pt>
    <dgm:pt modelId="{2B98241F-C73A-4700-8798-53504DDF888A}" type="parTrans" cxnId="{FB346C57-C601-442E-88DF-176EE2B18FE6}">
      <dgm:prSet/>
      <dgm:spPr/>
      <dgm:t>
        <a:bodyPr/>
        <a:lstStyle/>
        <a:p>
          <a:endParaRPr lang="ca-ES" sz="1400" b="1">
            <a:latin typeface="+mj-lt"/>
          </a:endParaRPr>
        </a:p>
      </dgm:t>
    </dgm:pt>
    <dgm:pt modelId="{80B64B09-1F90-45CE-9EAE-30601864CDB0}" type="sibTrans" cxnId="{FB346C57-C601-442E-88DF-176EE2B18FE6}">
      <dgm:prSet/>
      <dgm:spPr/>
      <dgm:t>
        <a:bodyPr/>
        <a:lstStyle/>
        <a:p>
          <a:endParaRPr lang="ca-ES" sz="1400" b="1">
            <a:latin typeface="+mj-lt"/>
          </a:endParaRPr>
        </a:p>
      </dgm:t>
    </dgm:pt>
    <dgm:pt modelId="{6BB08FAA-6B83-4F34-9D43-F23271B932AA}">
      <dgm:prSet phldrT="[Texto]" custT="1"/>
      <dgm:spPr/>
      <dgm:t>
        <a:bodyPr/>
        <a:lstStyle/>
        <a:p>
          <a:r>
            <a:rPr lang="en-US" sz="1400" b="1" noProof="0" dirty="0">
              <a:latin typeface="+mj-lt"/>
            </a:rPr>
            <a:t>Coping with stress</a:t>
          </a:r>
        </a:p>
      </dgm:t>
    </dgm:pt>
    <dgm:pt modelId="{632B51BA-E797-4CEB-A45D-E763D2E505B0}" type="parTrans" cxnId="{3DB76A85-854F-4DCB-AB9F-9601A969EF0E}">
      <dgm:prSet/>
      <dgm:spPr/>
      <dgm:t>
        <a:bodyPr/>
        <a:lstStyle/>
        <a:p>
          <a:endParaRPr lang="ca-ES" sz="1400" b="1">
            <a:latin typeface="+mj-lt"/>
          </a:endParaRPr>
        </a:p>
      </dgm:t>
    </dgm:pt>
    <dgm:pt modelId="{9CD754C7-DB2A-40D9-8245-2F355A690058}" type="sibTrans" cxnId="{3DB76A85-854F-4DCB-AB9F-9601A969EF0E}">
      <dgm:prSet/>
      <dgm:spPr/>
      <dgm:t>
        <a:bodyPr/>
        <a:lstStyle/>
        <a:p>
          <a:endParaRPr lang="ca-ES" sz="1400" b="1">
            <a:latin typeface="+mj-lt"/>
          </a:endParaRPr>
        </a:p>
      </dgm:t>
    </dgm:pt>
    <dgm:pt modelId="{29CD4D0A-60F2-4C3A-98F1-A556C4387B43}">
      <dgm:prSet custT="1"/>
      <dgm:spPr/>
      <dgm:t>
        <a:bodyPr/>
        <a:lstStyle/>
        <a:p>
          <a:r>
            <a:rPr lang="en-US" sz="1400" b="1" noProof="0" dirty="0">
              <a:latin typeface="+mj-lt"/>
            </a:rPr>
            <a:t>Critical thinking</a:t>
          </a:r>
        </a:p>
      </dgm:t>
    </dgm:pt>
    <dgm:pt modelId="{A0447934-6079-4B33-9139-DCFB19A2B096}" type="parTrans" cxnId="{1BF69FF3-4FA2-446D-9DBC-B26F023A2F83}">
      <dgm:prSet/>
      <dgm:spPr/>
      <dgm:t>
        <a:bodyPr/>
        <a:lstStyle/>
        <a:p>
          <a:endParaRPr lang="ca-ES" sz="1400" b="1">
            <a:latin typeface="+mj-lt"/>
          </a:endParaRPr>
        </a:p>
      </dgm:t>
    </dgm:pt>
    <dgm:pt modelId="{4100289B-96DA-48CB-B8B9-96B5AE82A208}" type="sibTrans" cxnId="{1BF69FF3-4FA2-446D-9DBC-B26F023A2F83}">
      <dgm:prSet/>
      <dgm:spPr/>
      <dgm:t>
        <a:bodyPr/>
        <a:lstStyle/>
        <a:p>
          <a:endParaRPr lang="ca-ES" sz="1400" b="1">
            <a:latin typeface="+mj-lt"/>
          </a:endParaRPr>
        </a:p>
      </dgm:t>
    </dgm:pt>
    <dgm:pt modelId="{58E754B2-6096-4272-BEC6-072E19D13EE0}">
      <dgm:prSet custT="1"/>
      <dgm:spPr/>
      <dgm:t>
        <a:bodyPr/>
        <a:lstStyle/>
        <a:p>
          <a:r>
            <a:rPr lang="en-US" sz="1400" b="1" noProof="0" dirty="0">
              <a:latin typeface="+mj-lt"/>
            </a:rPr>
            <a:t>Creative thinking</a:t>
          </a:r>
        </a:p>
      </dgm:t>
    </dgm:pt>
    <dgm:pt modelId="{B9D85E08-6131-45BB-B5FF-321315576406}" type="parTrans" cxnId="{328368FD-7B30-4D02-9D50-28E366B2B627}">
      <dgm:prSet/>
      <dgm:spPr/>
      <dgm:t>
        <a:bodyPr/>
        <a:lstStyle/>
        <a:p>
          <a:endParaRPr lang="ca-ES" sz="1400" b="1">
            <a:latin typeface="+mj-lt"/>
          </a:endParaRPr>
        </a:p>
      </dgm:t>
    </dgm:pt>
    <dgm:pt modelId="{2E92EBE4-4C12-4C15-8545-283BDA67B85A}" type="sibTrans" cxnId="{328368FD-7B30-4D02-9D50-28E366B2B627}">
      <dgm:prSet/>
      <dgm:spPr/>
      <dgm:t>
        <a:bodyPr/>
        <a:lstStyle/>
        <a:p>
          <a:endParaRPr lang="ca-ES" sz="1400" b="1">
            <a:latin typeface="+mj-lt"/>
          </a:endParaRPr>
        </a:p>
      </dgm:t>
    </dgm:pt>
    <dgm:pt modelId="{7CA0AF19-F864-4389-B672-44AB2DB48361}">
      <dgm:prSet custT="1"/>
      <dgm:spPr/>
      <dgm:t>
        <a:bodyPr/>
        <a:lstStyle/>
        <a:p>
          <a:pPr algn="ctr"/>
          <a:r>
            <a:rPr lang="en-US" sz="1400" b="1" noProof="0" dirty="0">
              <a:latin typeface="+mj-lt"/>
            </a:rPr>
            <a:t>Effective communication skills</a:t>
          </a:r>
        </a:p>
      </dgm:t>
    </dgm:pt>
    <dgm:pt modelId="{8EB17C18-C40C-4323-BDFA-40819141C91F}" type="parTrans" cxnId="{6D32F5E4-BFCB-4F7E-875F-A7D5B87D210B}">
      <dgm:prSet/>
      <dgm:spPr/>
      <dgm:t>
        <a:bodyPr/>
        <a:lstStyle/>
        <a:p>
          <a:endParaRPr lang="ca-ES" sz="1400" b="1">
            <a:latin typeface="+mj-lt"/>
          </a:endParaRPr>
        </a:p>
      </dgm:t>
    </dgm:pt>
    <dgm:pt modelId="{90ECB27E-9E10-418E-B0B9-09FB4174B39C}" type="sibTrans" cxnId="{6D32F5E4-BFCB-4F7E-875F-A7D5B87D210B}">
      <dgm:prSet/>
      <dgm:spPr/>
      <dgm:t>
        <a:bodyPr/>
        <a:lstStyle/>
        <a:p>
          <a:endParaRPr lang="ca-ES" sz="1400" b="1">
            <a:latin typeface="+mj-lt"/>
          </a:endParaRPr>
        </a:p>
      </dgm:t>
    </dgm:pt>
    <dgm:pt modelId="{A3E68C65-B0C1-40AD-99B6-9C2C48576F07}">
      <dgm:prSet custT="1"/>
      <dgm:spPr/>
      <dgm:t>
        <a:bodyPr/>
        <a:lstStyle/>
        <a:p>
          <a:r>
            <a:rPr lang="en-US" sz="1400" b="1" noProof="0" dirty="0">
              <a:latin typeface="+mj-lt"/>
            </a:rPr>
            <a:t>Interpersonal relationship skills</a:t>
          </a:r>
        </a:p>
      </dgm:t>
    </dgm:pt>
    <dgm:pt modelId="{5D7285D7-713E-47E6-9B07-4FE0649B9667}" type="parTrans" cxnId="{B17A463B-2EC8-45FA-9AB5-105B0ED4DC3D}">
      <dgm:prSet/>
      <dgm:spPr/>
      <dgm:t>
        <a:bodyPr/>
        <a:lstStyle/>
        <a:p>
          <a:endParaRPr lang="ca-ES" sz="1400" b="1">
            <a:latin typeface="+mj-lt"/>
          </a:endParaRPr>
        </a:p>
      </dgm:t>
    </dgm:pt>
    <dgm:pt modelId="{CDB231E3-9F79-4CF7-8E4A-D8A94622209E}" type="sibTrans" cxnId="{B17A463B-2EC8-45FA-9AB5-105B0ED4DC3D}">
      <dgm:prSet/>
      <dgm:spPr/>
      <dgm:t>
        <a:bodyPr/>
        <a:lstStyle/>
        <a:p>
          <a:endParaRPr lang="ca-ES" sz="1400" b="1">
            <a:latin typeface="+mj-lt"/>
          </a:endParaRPr>
        </a:p>
      </dgm:t>
    </dgm:pt>
    <dgm:pt modelId="{BDC4F63A-8B33-45C1-8D81-BECA968AEA2E}">
      <dgm:prSet custT="1"/>
      <dgm:spPr/>
      <dgm:t>
        <a:bodyPr/>
        <a:lstStyle/>
        <a:p>
          <a:r>
            <a:rPr lang="en-US" sz="1400" b="1" noProof="0" dirty="0">
              <a:latin typeface="+mj-lt"/>
            </a:rPr>
            <a:t>Coping with emotions</a:t>
          </a:r>
        </a:p>
      </dgm:t>
    </dgm:pt>
    <dgm:pt modelId="{E8F70CBF-A421-455C-BBEE-F2E81C048C8B}" type="parTrans" cxnId="{7603F503-FB80-465C-BC21-143394F02CDE}">
      <dgm:prSet/>
      <dgm:spPr/>
      <dgm:t>
        <a:bodyPr/>
        <a:lstStyle/>
        <a:p>
          <a:endParaRPr lang="ca-ES" sz="1400" b="1">
            <a:latin typeface="+mj-lt"/>
          </a:endParaRPr>
        </a:p>
      </dgm:t>
    </dgm:pt>
    <dgm:pt modelId="{DD73C4D0-761C-4270-A05A-9218492F84B0}" type="sibTrans" cxnId="{7603F503-FB80-465C-BC21-143394F02CDE}">
      <dgm:prSet/>
      <dgm:spPr/>
      <dgm:t>
        <a:bodyPr/>
        <a:lstStyle/>
        <a:p>
          <a:endParaRPr lang="ca-ES" sz="1400" b="1">
            <a:latin typeface="+mj-lt"/>
          </a:endParaRPr>
        </a:p>
      </dgm:t>
    </dgm:pt>
    <dgm:pt modelId="{01F1295F-E4FB-4979-8EAA-D46BEF9779CC}">
      <dgm:prSet custT="1"/>
      <dgm:spPr/>
      <dgm:t>
        <a:bodyPr/>
        <a:lstStyle/>
        <a:p>
          <a:r>
            <a:rPr lang="en-US" sz="1400" b="1" noProof="0" dirty="0">
              <a:latin typeface="+mj-lt"/>
            </a:rPr>
            <a:t>Empathy</a:t>
          </a:r>
        </a:p>
      </dgm:t>
    </dgm:pt>
    <dgm:pt modelId="{ACC3E9D2-7FFA-42B2-AA75-C2D377E9382C}" type="parTrans" cxnId="{80B88372-BE19-4C1A-B443-917927B1B2B1}">
      <dgm:prSet/>
      <dgm:spPr/>
      <dgm:t>
        <a:bodyPr/>
        <a:lstStyle/>
        <a:p>
          <a:endParaRPr lang="ca-ES" sz="1400" b="1">
            <a:latin typeface="+mj-lt"/>
          </a:endParaRPr>
        </a:p>
      </dgm:t>
    </dgm:pt>
    <dgm:pt modelId="{1B123219-C09F-4271-8495-6F809337D3B2}" type="sibTrans" cxnId="{80B88372-BE19-4C1A-B443-917927B1B2B1}">
      <dgm:prSet/>
      <dgm:spPr/>
      <dgm:t>
        <a:bodyPr/>
        <a:lstStyle/>
        <a:p>
          <a:endParaRPr lang="ca-ES" sz="1400" b="1">
            <a:latin typeface="+mj-lt"/>
          </a:endParaRPr>
        </a:p>
      </dgm:t>
    </dgm:pt>
    <dgm:pt modelId="{7A944204-0A0F-4CE7-860B-36E3D25527C7}">
      <dgm:prSet custT="1"/>
      <dgm:spPr/>
      <dgm:t>
        <a:bodyPr/>
        <a:lstStyle/>
        <a:p>
          <a:r>
            <a:rPr lang="en-US" sz="1400" b="1" noProof="0" dirty="0">
              <a:latin typeface="+mj-lt"/>
            </a:rPr>
            <a:t>Self-awareness building skills</a:t>
          </a:r>
        </a:p>
      </dgm:t>
    </dgm:pt>
    <dgm:pt modelId="{A27844DD-B09B-41DC-93D6-6547F94DEF9C}" type="parTrans" cxnId="{09246832-F15A-48EE-94C3-76FC596E6EE3}">
      <dgm:prSet/>
      <dgm:spPr/>
      <dgm:t>
        <a:bodyPr/>
        <a:lstStyle/>
        <a:p>
          <a:endParaRPr lang="ca-ES" sz="1400" b="1">
            <a:latin typeface="+mj-lt"/>
          </a:endParaRPr>
        </a:p>
      </dgm:t>
    </dgm:pt>
    <dgm:pt modelId="{2E26F1A5-DE7D-430C-8E4C-F2C13EAD1030}" type="sibTrans" cxnId="{09246832-F15A-48EE-94C3-76FC596E6EE3}">
      <dgm:prSet/>
      <dgm:spPr/>
      <dgm:t>
        <a:bodyPr/>
        <a:lstStyle/>
        <a:p>
          <a:endParaRPr lang="ca-ES" sz="1400" b="1">
            <a:latin typeface="+mj-lt"/>
          </a:endParaRPr>
        </a:p>
      </dgm:t>
    </dgm:pt>
    <dgm:pt modelId="{FFF4C901-4D09-447E-B8EC-CD054C275FCA}" type="pres">
      <dgm:prSet presAssocID="{B2252EC5-96EA-436F-8C09-309C9D83E081}" presName="Name0" presStyleCnt="0">
        <dgm:presLayoutVars>
          <dgm:dir/>
          <dgm:animLvl val="lvl"/>
          <dgm:resizeHandles val="exact"/>
        </dgm:presLayoutVars>
      </dgm:prSet>
      <dgm:spPr/>
      <dgm:t>
        <a:bodyPr/>
        <a:lstStyle/>
        <a:p>
          <a:endParaRPr lang="it-IT"/>
        </a:p>
      </dgm:t>
    </dgm:pt>
    <dgm:pt modelId="{F6DEC71F-E618-47BC-8940-3362A5B2B563}" type="pres">
      <dgm:prSet presAssocID="{6BB08FAA-6B83-4F34-9D43-F23271B932AA}" presName="boxAndChildren" presStyleCnt="0"/>
      <dgm:spPr/>
    </dgm:pt>
    <dgm:pt modelId="{89123612-4D52-4379-8D65-DCDF959BB609}" type="pres">
      <dgm:prSet presAssocID="{6BB08FAA-6B83-4F34-9D43-F23271B932AA}" presName="parentTextBox" presStyleLbl="node1" presStyleIdx="0" presStyleCnt="10"/>
      <dgm:spPr/>
      <dgm:t>
        <a:bodyPr/>
        <a:lstStyle/>
        <a:p>
          <a:endParaRPr lang="it-IT"/>
        </a:p>
      </dgm:t>
    </dgm:pt>
    <dgm:pt modelId="{429FF790-AE93-49F1-97DC-5C2AD5DFCD06}" type="pres">
      <dgm:prSet presAssocID="{DD73C4D0-761C-4270-A05A-9218492F84B0}" presName="sp" presStyleCnt="0"/>
      <dgm:spPr/>
    </dgm:pt>
    <dgm:pt modelId="{7C93525E-0289-4665-85BF-872AB9FE5A26}" type="pres">
      <dgm:prSet presAssocID="{BDC4F63A-8B33-45C1-8D81-BECA968AEA2E}" presName="arrowAndChildren" presStyleCnt="0"/>
      <dgm:spPr/>
    </dgm:pt>
    <dgm:pt modelId="{670F0C6F-9522-45A1-86EB-398F4CAE4FA8}" type="pres">
      <dgm:prSet presAssocID="{BDC4F63A-8B33-45C1-8D81-BECA968AEA2E}" presName="parentTextArrow" presStyleLbl="node1" presStyleIdx="1" presStyleCnt="10"/>
      <dgm:spPr/>
      <dgm:t>
        <a:bodyPr/>
        <a:lstStyle/>
        <a:p>
          <a:endParaRPr lang="it-IT"/>
        </a:p>
      </dgm:t>
    </dgm:pt>
    <dgm:pt modelId="{3F4CD9FC-33D8-4993-B1DE-570D38AAEB8D}" type="pres">
      <dgm:prSet presAssocID="{1B123219-C09F-4271-8495-6F809337D3B2}" presName="sp" presStyleCnt="0"/>
      <dgm:spPr/>
    </dgm:pt>
    <dgm:pt modelId="{92AA983A-A1AE-4DC6-97F5-EAA82065E96E}" type="pres">
      <dgm:prSet presAssocID="{01F1295F-E4FB-4979-8EAA-D46BEF9779CC}" presName="arrowAndChildren" presStyleCnt="0"/>
      <dgm:spPr/>
    </dgm:pt>
    <dgm:pt modelId="{4EFFBEDE-E40A-47B8-A25F-978857F83971}" type="pres">
      <dgm:prSet presAssocID="{01F1295F-E4FB-4979-8EAA-D46BEF9779CC}" presName="parentTextArrow" presStyleLbl="node1" presStyleIdx="2" presStyleCnt="10"/>
      <dgm:spPr/>
      <dgm:t>
        <a:bodyPr/>
        <a:lstStyle/>
        <a:p>
          <a:endParaRPr lang="it-IT"/>
        </a:p>
      </dgm:t>
    </dgm:pt>
    <dgm:pt modelId="{D536C298-B70C-4335-8B96-2EFF02A4D3E8}" type="pres">
      <dgm:prSet presAssocID="{2E26F1A5-DE7D-430C-8E4C-F2C13EAD1030}" presName="sp" presStyleCnt="0"/>
      <dgm:spPr/>
    </dgm:pt>
    <dgm:pt modelId="{CA0B1A90-25D6-42C2-B04B-1781B74411E4}" type="pres">
      <dgm:prSet presAssocID="{7A944204-0A0F-4CE7-860B-36E3D25527C7}" presName="arrowAndChildren" presStyleCnt="0"/>
      <dgm:spPr/>
    </dgm:pt>
    <dgm:pt modelId="{8E426147-FABA-4F9A-9146-A753FC1CD58D}" type="pres">
      <dgm:prSet presAssocID="{7A944204-0A0F-4CE7-860B-36E3D25527C7}" presName="parentTextArrow" presStyleLbl="node1" presStyleIdx="3" presStyleCnt="10"/>
      <dgm:spPr/>
      <dgm:t>
        <a:bodyPr/>
        <a:lstStyle/>
        <a:p>
          <a:endParaRPr lang="it-IT"/>
        </a:p>
      </dgm:t>
    </dgm:pt>
    <dgm:pt modelId="{F87DAAE5-6DF8-4E0F-9EAE-EE070C585A30}" type="pres">
      <dgm:prSet presAssocID="{CDB231E3-9F79-4CF7-8E4A-D8A94622209E}" presName="sp" presStyleCnt="0"/>
      <dgm:spPr/>
    </dgm:pt>
    <dgm:pt modelId="{1A4DF6A2-65AF-4A8F-993F-A78CB0CA6DEA}" type="pres">
      <dgm:prSet presAssocID="{A3E68C65-B0C1-40AD-99B6-9C2C48576F07}" presName="arrowAndChildren" presStyleCnt="0"/>
      <dgm:spPr/>
    </dgm:pt>
    <dgm:pt modelId="{EA61B168-D883-4826-9991-CCF2AE602A5C}" type="pres">
      <dgm:prSet presAssocID="{A3E68C65-B0C1-40AD-99B6-9C2C48576F07}" presName="parentTextArrow" presStyleLbl="node1" presStyleIdx="4" presStyleCnt="10" custLinFactNeighborY="-515"/>
      <dgm:spPr/>
      <dgm:t>
        <a:bodyPr/>
        <a:lstStyle/>
        <a:p>
          <a:endParaRPr lang="it-IT"/>
        </a:p>
      </dgm:t>
    </dgm:pt>
    <dgm:pt modelId="{0DC439F9-03A0-4BA0-B41D-C529069A38D4}" type="pres">
      <dgm:prSet presAssocID="{90ECB27E-9E10-418E-B0B9-09FB4174B39C}" presName="sp" presStyleCnt="0"/>
      <dgm:spPr/>
    </dgm:pt>
    <dgm:pt modelId="{36AE8357-CE3E-49E0-B571-5DB9BDE4021B}" type="pres">
      <dgm:prSet presAssocID="{7CA0AF19-F864-4389-B672-44AB2DB48361}" presName="arrowAndChildren" presStyleCnt="0"/>
      <dgm:spPr/>
    </dgm:pt>
    <dgm:pt modelId="{D7B3A618-9FFB-4B37-8FD0-CB007661D64B}" type="pres">
      <dgm:prSet presAssocID="{7CA0AF19-F864-4389-B672-44AB2DB48361}" presName="parentTextArrow" presStyleLbl="node1" presStyleIdx="5" presStyleCnt="10"/>
      <dgm:spPr/>
      <dgm:t>
        <a:bodyPr/>
        <a:lstStyle/>
        <a:p>
          <a:endParaRPr lang="it-IT"/>
        </a:p>
      </dgm:t>
    </dgm:pt>
    <dgm:pt modelId="{2DBD3506-BECD-480D-A397-7235E463F144}" type="pres">
      <dgm:prSet presAssocID="{4100289B-96DA-48CB-B8B9-96B5AE82A208}" presName="sp" presStyleCnt="0"/>
      <dgm:spPr/>
    </dgm:pt>
    <dgm:pt modelId="{6507EE6D-7BE3-41F6-BAF4-B01F299C1436}" type="pres">
      <dgm:prSet presAssocID="{29CD4D0A-60F2-4C3A-98F1-A556C4387B43}" presName="arrowAndChildren" presStyleCnt="0"/>
      <dgm:spPr/>
    </dgm:pt>
    <dgm:pt modelId="{1AF1BCAB-C0A7-4BBD-AD8A-0AD9B951A174}" type="pres">
      <dgm:prSet presAssocID="{29CD4D0A-60F2-4C3A-98F1-A556C4387B43}" presName="parentTextArrow" presStyleLbl="node1" presStyleIdx="6" presStyleCnt="10"/>
      <dgm:spPr/>
      <dgm:t>
        <a:bodyPr/>
        <a:lstStyle/>
        <a:p>
          <a:endParaRPr lang="it-IT"/>
        </a:p>
      </dgm:t>
    </dgm:pt>
    <dgm:pt modelId="{C476E199-4D03-4C6F-9B22-BDA5DD44FEEF}" type="pres">
      <dgm:prSet presAssocID="{2E92EBE4-4C12-4C15-8545-283BDA67B85A}" presName="sp" presStyleCnt="0"/>
      <dgm:spPr/>
    </dgm:pt>
    <dgm:pt modelId="{51525F70-2807-4BCF-8BBA-108BBEF2AE34}" type="pres">
      <dgm:prSet presAssocID="{58E754B2-6096-4272-BEC6-072E19D13EE0}" presName="arrowAndChildren" presStyleCnt="0"/>
      <dgm:spPr/>
    </dgm:pt>
    <dgm:pt modelId="{B5E32FE4-DFA3-4967-B7FB-389B3DF9CE9F}" type="pres">
      <dgm:prSet presAssocID="{58E754B2-6096-4272-BEC6-072E19D13EE0}" presName="parentTextArrow" presStyleLbl="node1" presStyleIdx="7" presStyleCnt="10"/>
      <dgm:spPr/>
      <dgm:t>
        <a:bodyPr/>
        <a:lstStyle/>
        <a:p>
          <a:endParaRPr lang="it-IT"/>
        </a:p>
      </dgm:t>
    </dgm:pt>
    <dgm:pt modelId="{29DC23D4-257E-4814-A65B-647A4C687E64}" type="pres">
      <dgm:prSet presAssocID="{80B64B09-1F90-45CE-9EAE-30601864CDB0}" presName="sp" presStyleCnt="0"/>
      <dgm:spPr/>
    </dgm:pt>
    <dgm:pt modelId="{C4E1C679-4BAA-4039-BEBD-07F2EFFCB5AE}" type="pres">
      <dgm:prSet presAssocID="{8F96A76C-690E-474A-9BA3-6E3755367DBD}" presName="arrowAndChildren" presStyleCnt="0"/>
      <dgm:spPr/>
    </dgm:pt>
    <dgm:pt modelId="{580EDD75-2FD8-49FF-B636-E1EEAB9F360D}" type="pres">
      <dgm:prSet presAssocID="{8F96A76C-690E-474A-9BA3-6E3755367DBD}" presName="parentTextArrow" presStyleLbl="node1" presStyleIdx="8" presStyleCnt="10"/>
      <dgm:spPr/>
      <dgm:t>
        <a:bodyPr/>
        <a:lstStyle/>
        <a:p>
          <a:endParaRPr lang="it-IT"/>
        </a:p>
      </dgm:t>
    </dgm:pt>
    <dgm:pt modelId="{CDD7A84A-FBFA-49AB-B173-037661E4098E}" type="pres">
      <dgm:prSet presAssocID="{B312E9CE-0A0E-414A-B51F-A10E370FD55A}" presName="sp" presStyleCnt="0"/>
      <dgm:spPr/>
    </dgm:pt>
    <dgm:pt modelId="{3E68B644-A36F-4295-9576-7248CF051988}" type="pres">
      <dgm:prSet presAssocID="{7CC0F39C-14A1-48EC-B291-EB160E219C4D}" presName="arrowAndChildren" presStyleCnt="0"/>
      <dgm:spPr/>
    </dgm:pt>
    <dgm:pt modelId="{BAC03633-D14B-4FC0-9958-61BEE522F192}" type="pres">
      <dgm:prSet presAssocID="{7CC0F39C-14A1-48EC-B291-EB160E219C4D}" presName="parentTextArrow" presStyleLbl="node1" presStyleIdx="9" presStyleCnt="10"/>
      <dgm:spPr/>
      <dgm:t>
        <a:bodyPr/>
        <a:lstStyle/>
        <a:p>
          <a:endParaRPr lang="it-IT"/>
        </a:p>
      </dgm:t>
    </dgm:pt>
  </dgm:ptLst>
  <dgm:cxnLst>
    <dgm:cxn modelId="{3DB76A85-854F-4DCB-AB9F-9601A969EF0E}" srcId="{B2252EC5-96EA-436F-8C09-309C9D83E081}" destId="{6BB08FAA-6B83-4F34-9D43-F23271B932AA}" srcOrd="9" destOrd="0" parTransId="{632B51BA-E797-4CEB-A45D-E763D2E505B0}" sibTransId="{9CD754C7-DB2A-40D9-8245-2F355A690058}"/>
    <dgm:cxn modelId="{DA19AFAD-9159-422C-A840-EFA84CF9DE5D}" type="presOf" srcId="{7CC0F39C-14A1-48EC-B291-EB160E219C4D}" destId="{BAC03633-D14B-4FC0-9958-61BEE522F192}" srcOrd="0" destOrd="0" presId="urn:microsoft.com/office/officeart/2005/8/layout/process4"/>
    <dgm:cxn modelId="{72DCCEB9-75FA-4E5A-9C62-CA7908106A1C}" type="presOf" srcId="{58E754B2-6096-4272-BEC6-072E19D13EE0}" destId="{B5E32FE4-DFA3-4967-B7FB-389B3DF9CE9F}" srcOrd="0" destOrd="0" presId="urn:microsoft.com/office/officeart/2005/8/layout/process4"/>
    <dgm:cxn modelId="{AD415A4F-95A6-400A-BFD7-BEF239FC7D08}" type="presOf" srcId="{01F1295F-E4FB-4979-8EAA-D46BEF9779CC}" destId="{4EFFBEDE-E40A-47B8-A25F-978857F83971}" srcOrd="0" destOrd="0" presId="urn:microsoft.com/office/officeart/2005/8/layout/process4"/>
    <dgm:cxn modelId="{9A88CFD6-A5CD-43D3-8377-523C21A96C78}" srcId="{B2252EC5-96EA-436F-8C09-309C9D83E081}" destId="{7CC0F39C-14A1-48EC-B291-EB160E219C4D}" srcOrd="0" destOrd="0" parTransId="{045EC9A1-3911-49AE-9913-5AEF1A7F4290}" sibTransId="{B312E9CE-0A0E-414A-B51F-A10E370FD55A}"/>
    <dgm:cxn modelId="{A6D0441E-7E31-4E3B-BE33-79A3F2C9141C}" type="presOf" srcId="{7CA0AF19-F864-4389-B672-44AB2DB48361}" destId="{D7B3A618-9FFB-4B37-8FD0-CB007661D64B}" srcOrd="0" destOrd="0" presId="urn:microsoft.com/office/officeart/2005/8/layout/process4"/>
    <dgm:cxn modelId="{24F6A157-C7B4-460B-94AA-BC3D08D94490}" type="presOf" srcId="{A3E68C65-B0C1-40AD-99B6-9C2C48576F07}" destId="{EA61B168-D883-4826-9991-CCF2AE602A5C}" srcOrd="0" destOrd="0" presId="urn:microsoft.com/office/officeart/2005/8/layout/process4"/>
    <dgm:cxn modelId="{5D136E3B-3B4E-4350-BBEA-E6423A69A06C}" type="presOf" srcId="{B2252EC5-96EA-436F-8C09-309C9D83E081}" destId="{FFF4C901-4D09-447E-B8EC-CD054C275FCA}" srcOrd="0" destOrd="0" presId="urn:microsoft.com/office/officeart/2005/8/layout/process4"/>
    <dgm:cxn modelId="{328368FD-7B30-4D02-9D50-28E366B2B627}" srcId="{B2252EC5-96EA-436F-8C09-309C9D83E081}" destId="{58E754B2-6096-4272-BEC6-072E19D13EE0}" srcOrd="2" destOrd="0" parTransId="{B9D85E08-6131-45BB-B5FF-321315576406}" sibTransId="{2E92EBE4-4C12-4C15-8545-283BDA67B85A}"/>
    <dgm:cxn modelId="{7603F503-FB80-465C-BC21-143394F02CDE}" srcId="{B2252EC5-96EA-436F-8C09-309C9D83E081}" destId="{BDC4F63A-8B33-45C1-8D81-BECA968AEA2E}" srcOrd="8" destOrd="0" parTransId="{E8F70CBF-A421-455C-BBEE-F2E81C048C8B}" sibTransId="{DD73C4D0-761C-4270-A05A-9218492F84B0}"/>
    <dgm:cxn modelId="{8CC17460-9369-4A99-97DA-B41550E32A37}" type="presOf" srcId="{BDC4F63A-8B33-45C1-8D81-BECA968AEA2E}" destId="{670F0C6F-9522-45A1-86EB-398F4CAE4FA8}" srcOrd="0" destOrd="0" presId="urn:microsoft.com/office/officeart/2005/8/layout/process4"/>
    <dgm:cxn modelId="{390CF637-7329-4E89-8E92-F30B200A84E4}" type="presOf" srcId="{29CD4D0A-60F2-4C3A-98F1-A556C4387B43}" destId="{1AF1BCAB-C0A7-4BBD-AD8A-0AD9B951A174}" srcOrd="0" destOrd="0" presId="urn:microsoft.com/office/officeart/2005/8/layout/process4"/>
    <dgm:cxn modelId="{09246832-F15A-48EE-94C3-76FC596E6EE3}" srcId="{B2252EC5-96EA-436F-8C09-309C9D83E081}" destId="{7A944204-0A0F-4CE7-860B-36E3D25527C7}" srcOrd="6" destOrd="0" parTransId="{A27844DD-B09B-41DC-93D6-6547F94DEF9C}" sibTransId="{2E26F1A5-DE7D-430C-8E4C-F2C13EAD1030}"/>
    <dgm:cxn modelId="{FB346C57-C601-442E-88DF-176EE2B18FE6}" srcId="{B2252EC5-96EA-436F-8C09-309C9D83E081}" destId="{8F96A76C-690E-474A-9BA3-6E3755367DBD}" srcOrd="1" destOrd="0" parTransId="{2B98241F-C73A-4700-8798-53504DDF888A}" sibTransId="{80B64B09-1F90-45CE-9EAE-30601864CDB0}"/>
    <dgm:cxn modelId="{6D32F5E4-BFCB-4F7E-875F-A7D5B87D210B}" srcId="{B2252EC5-96EA-436F-8C09-309C9D83E081}" destId="{7CA0AF19-F864-4389-B672-44AB2DB48361}" srcOrd="4" destOrd="0" parTransId="{8EB17C18-C40C-4323-BDFA-40819141C91F}" sibTransId="{90ECB27E-9E10-418E-B0B9-09FB4174B39C}"/>
    <dgm:cxn modelId="{80B88372-BE19-4C1A-B443-917927B1B2B1}" srcId="{B2252EC5-96EA-436F-8C09-309C9D83E081}" destId="{01F1295F-E4FB-4979-8EAA-D46BEF9779CC}" srcOrd="7" destOrd="0" parTransId="{ACC3E9D2-7FFA-42B2-AA75-C2D377E9382C}" sibTransId="{1B123219-C09F-4271-8495-6F809337D3B2}"/>
    <dgm:cxn modelId="{1BF69FF3-4FA2-446D-9DBC-B26F023A2F83}" srcId="{B2252EC5-96EA-436F-8C09-309C9D83E081}" destId="{29CD4D0A-60F2-4C3A-98F1-A556C4387B43}" srcOrd="3" destOrd="0" parTransId="{A0447934-6079-4B33-9139-DCFB19A2B096}" sibTransId="{4100289B-96DA-48CB-B8B9-96B5AE82A208}"/>
    <dgm:cxn modelId="{B17A463B-2EC8-45FA-9AB5-105B0ED4DC3D}" srcId="{B2252EC5-96EA-436F-8C09-309C9D83E081}" destId="{A3E68C65-B0C1-40AD-99B6-9C2C48576F07}" srcOrd="5" destOrd="0" parTransId="{5D7285D7-713E-47E6-9B07-4FE0649B9667}" sibTransId="{CDB231E3-9F79-4CF7-8E4A-D8A94622209E}"/>
    <dgm:cxn modelId="{00B7DA4F-3C31-44D0-B286-D8BD1E4F8C80}" type="presOf" srcId="{8F96A76C-690E-474A-9BA3-6E3755367DBD}" destId="{580EDD75-2FD8-49FF-B636-E1EEAB9F360D}" srcOrd="0" destOrd="0" presId="urn:microsoft.com/office/officeart/2005/8/layout/process4"/>
    <dgm:cxn modelId="{95002EE9-AE92-4520-A66B-A4C95BA41C27}" type="presOf" srcId="{6BB08FAA-6B83-4F34-9D43-F23271B932AA}" destId="{89123612-4D52-4379-8D65-DCDF959BB609}" srcOrd="0" destOrd="0" presId="urn:microsoft.com/office/officeart/2005/8/layout/process4"/>
    <dgm:cxn modelId="{99C94790-23EE-4D1A-B324-82DDF59089C8}" type="presOf" srcId="{7A944204-0A0F-4CE7-860B-36E3D25527C7}" destId="{8E426147-FABA-4F9A-9146-A753FC1CD58D}" srcOrd="0" destOrd="0" presId="urn:microsoft.com/office/officeart/2005/8/layout/process4"/>
    <dgm:cxn modelId="{8D8EFF88-2079-48A9-835C-638A652511BF}" type="presParOf" srcId="{FFF4C901-4D09-447E-B8EC-CD054C275FCA}" destId="{F6DEC71F-E618-47BC-8940-3362A5B2B563}" srcOrd="0" destOrd="0" presId="urn:microsoft.com/office/officeart/2005/8/layout/process4"/>
    <dgm:cxn modelId="{84325C9C-298A-4C20-8ACD-90844BFD2E44}" type="presParOf" srcId="{F6DEC71F-E618-47BC-8940-3362A5B2B563}" destId="{89123612-4D52-4379-8D65-DCDF959BB609}" srcOrd="0" destOrd="0" presId="urn:microsoft.com/office/officeart/2005/8/layout/process4"/>
    <dgm:cxn modelId="{CA446102-33A4-4894-AB3A-E62E6948C3D1}" type="presParOf" srcId="{FFF4C901-4D09-447E-B8EC-CD054C275FCA}" destId="{429FF790-AE93-49F1-97DC-5C2AD5DFCD06}" srcOrd="1" destOrd="0" presId="urn:microsoft.com/office/officeart/2005/8/layout/process4"/>
    <dgm:cxn modelId="{8F904805-1B4E-48F9-B755-D366AAF41C74}" type="presParOf" srcId="{FFF4C901-4D09-447E-B8EC-CD054C275FCA}" destId="{7C93525E-0289-4665-85BF-872AB9FE5A26}" srcOrd="2" destOrd="0" presId="urn:microsoft.com/office/officeart/2005/8/layout/process4"/>
    <dgm:cxn modelId="{E9484136-0C98-4171-BDE7-CDA7325984D4}" type="presParOf" srcId="{7C93525E-0289-4665-85BF-872AB9FE5A26}" destId="{670F0C6F-9522-45A1-86EB-398F4CAE4FA8}" srcOrd="0" destOrd="0" presId="urn:microsoft.com/office/officeart/2005/8/layout/process4"/>
    <dgm:cxn modelId="{16B5364C-1D0B-458C-8CE6-DA103E563FD0}" type="presParOf" srcId="{FFF4C901-4D09-447E-B8EC-CD054C275FCA}" destId="{3F4CD9FC-33D8-4993-B1DE-570D38AAEB8D}" srcOrd="3" destOrd="0" presId="urn:microsoft.com/office/officeart/2005/8/layout/process4"/>
    <dgm:cxn modelId="{BB95C30E-621C-463D-8025-09EFA35422DD}" type="presParOf" srcId="{FFF4C901-4D09-447E-B8EC-CD054C275FCA}" destId="{92AA983A-A1AE-4DC6-97F5-EAA82065E96E}" srcOrd="4" destOrd="0" presId="urn:microsoft.com/office/officeart/2005/8/layout/process4"/>
    <dgm:cxn modelId="{19239A09-A825-4BC5-B73E-09CDFB185B8C}" type="presParOf" srcId="{92AA983A-A1AE-4DC6-97F5-EAA82065E96E}" destId="{4EFFBEDE-E40A-47B8-A25F-978857F83971}" srcOrd="0" destOrd="0" presId="urn:microsoft.com/office/officeart/2005/8/layout/process4"/>
    <dgm:cxn modelId="{3A6CC599-F231-4324-B450-378BD23AE89D}" type="presParOf" srcId="{FFF4C901-4D09-447E-B8EC-CD054C275FCA}" destId="{D536C298-B70C-4335-8B96-2EFF02A4D3E8}" srcOrd="5" destOrd="0" presId="urn:microsoft.com/office/officeart/2005/8/layout/process4"/>
    <dgm:cxn modelId="{F9311C05-B962-45D8-AC5D-B273C54CC563}" type="presParOf" srcId="{FFF4C901-4D09-447E-B8EC-CD054C275FCA}" destId="{CA0B1A90-25D6-42C2-B04B-1781B74411E4}" srcOrd="6" destOrd="0" presId="urn:microsoft.com/office/officeart/2005/8/layout/process4"/>
    <dgm:cxn modelId="{59167639-9E22-4A1B-9952-FCCDFBBC5F47}" type="presParOf" srcId="{CA0B1A90-25D6-42C2-B04B-1781B74411E4}" destId="{8E426147-FABA-4F9A-9146-A753FC1CD58D}" srcOrd="0" destOrd="0" presId="urn:microsoft.com/office/officeart/2005/8/layout/process4"/>
    <dgm:cxn modelId="{2EE29AAB-E29C-4787-8EDC-C77E24C36231}" type="presParOf" srcId="{FFF4C901-4D09-447E-B8EC-CD054C275FCA}" destId="{F87DAAE5-6DF8-4E0F-9EAE-EE070C585A30}" srcOrd="7" destOrd="0" presId="urn:microsoft.com/office/officeart/2005/8/layout/process4"/>
    <dgm:cxn modelId="{ED303D2C-DD68-4D35-B6AE-97CCD1929898}" type="presParOf" srcId="{FFF4C901-4D09-447E-B8EC-CD054C275FCA}" destId="{1A4DF6A2-65AF-4A8F-993F-A78CB0CA6DEA}" srcOrd="8" destOrd="0" presId="urn:microsoft.com/office/officeart/2005/8/layout/process4"/>
    <dgm:cxn modelId="{28D7B559-4B34-40CC-8AA0-AFA11D70BAC1}" type="presParOf" srcId="{1A4DF6A2-65AF-4A8F-993F-A78CB0CA6DEA}" destId="{EA61B168-D883-4826-9991-CCF2AE602A5C}" srcOrd="0" destOrd="0" presId="urn:microsoft.com/office/officeart/2005/8/layout/process4"/>
    <dgm:cxn modelId="{9043F031-0FD0-410D-938D-E61C4074D520}" type="presParOf" srcId="{FFF4C901-4D09-447E-B8EC-CD054C275FCA}" destId="{0DC439F9-03A0-4BA0-B41D-C529069A38D4}" srcOrd="9" destOrd="0" presId="urn:microsoft.com/office/officeart/2005/8/layout/process4"/>
    <dgm:cxn modelId="{59AC97F5-6B1B-467F-9A1B-014325F38A5B}" type="presParOf" srcId="{FFF4C901-4D09-447E-B8EC-CD054C275FCA}" destId="{36AE8357-CE3E-49E0-B571-5DB9BDE4021B}" srcOrd="10" destOrd="0" presId="urn:microsoft.com/office/officeart/2005/8/layout/process4"/>
    <dgm:cxn modelId="{826BFBA7-EE9E-4860-9061-71CA05B2F386}" type="presParOf" srcId="{36AE8357-CE3E-49E0-B571-5DB9BDE4021B}" destId="{D7B3A618-9FFB-4B37-8FD0-CB007661D64B}" srcOrd="0" destOrd="0" presId="urn:microsoft.com/office/officeart/2005/8/layout/process4"/>
    <dgm:cxn modelId="{51ADFD26-EA72-4E6C-8B07-50B8C6190A30}" type="presParOf" srcId="{FFF4C901-4D09-447E-B8EC-CD054C275FCA}" destId="{2DBD3506-BECD-480D-A397-7235E463F144}" srcOrd="11" destOrd="0" presId="urn:microsoft.com/office/officeart/2005/8/layout/process4"/>
    <dgm:cxn modelId="{E81F57B3-6D8B-40BE-9CD1-74D13729CE11}" type="presParOf" srcId="{FFF4C901-4D09-447E-B8EC-CD054C275FCA}" destId="{6507EE6D-7BE3-41F6-BAF4-B01F299C1436}" srcOrd="12" destOrd="0" presId="urn:microsoft.com/office/officeart/2005/8/layout/process4"/>
    <dgm:cxn modelId="{C5262720-3B96-4EBB-89A9-A56EE5D273FA}" type="presParOf" srcId="{6507EE6D-7BE3-41F6-BAF4-B01F299C1436}" destId="{1AF1BCAB-C0A7-4BBD-AD8A-0AD9B951A174}" srcOrd="0" destOrd="0" presId="urn:microsoft.com/office/officeart/2005/8/layout/process4"/>
    <dgm:cxn modelId="{0C408A04-6BD9-4DE5-A828-9BC73A33FA2D}" type="presParOf" srcId="{FFF4C901-4D09-447E-B8EC-CD054C275FCA}" destId="{C476E199-4D03-4C6F-9B22-BDA5DD44FEEF}" srcOrd="13" destOrd="0" presId="urn:microsoft.com/office/officeart/2005/8/layout/process4"/>
    <dgm:cxn modelId="{0BC44A8C-C20A-41D9-8722-642F8461876B}" type="presParOf" srcId="{FFF4C901-4D09-447E-B8EC-CD054C275FCA}" destId="{51525F70-2807-4BCF-8BBA-108BBEF2AE34}" srcOrd="14" destOrd="0" presId="urn:microsoft.com/office/officeart/2005/8/layout/process4"/>
    <dgm:cxn modelId="{E11A2C9C-9789-4185-8812-05B3034C1959}" type="presParOf" srcId="{51525F70-2807-4BCF-8BBA-108BBEF2AE34}" destId="{B5E32FE4-DFA3-4967-B7FB-389B3DF9CE9F}" srcOrd="0" destOrd="0" presId="urn:microsoft.com/office/officeart/2005/8/layout/process4"/>
    <dgm:cxn modelId="{0C181E4B-0B95-4021-91F3-8C36DA42EE5C}" type="presParOf" srcId="{FFF4C901-4D09-447E-B8EC-CD054C275FCA}" destId="{29DC23D4-257E-4814-A65B-647A4C687E64}" srcOrd="15" destOrd="0" presId="urn:microsoft.com/office/officeart/2005/8/layout/process4"/>
    <dgm:cxn modelId="{1E2A1848-53D8-4147-9B04-7D362BC7553C}" type="presParOf" srcId="{FFF4C901-4D09-447E-B8EC-CD054C275FCA}" destId="{C4E1C679-4BAA-4039-BEBD-07F2EFFCB5AE}" srcOrd="16" destOrd="0" presId="urn:microsoft.com/office/officeart/2005/8/layout/process4"/>
    <dgm:cxn modelId="{BE5649DD-272B-49A0-A90F-722870C3C943}" type="presParOf" srcId="{C4E1C679-4BAA-4039-BEBD-07F2EFFCB5AE}" destId="{580EDD75-2FD8-49FF-B636-E1EEAB9F360D}" srcOrd="0" destOrd="0" presId="urn:microsoft.com/office/officeart/2005/8/layout/process4"/>
    <dgm:cxn modelId="{0911915F-00DC-4F45-937C-86DB363A8F20}" type="presParOf" srcId="{FFF4C901-4D09-447E-B8EC-CD054C275FCA}" destId="{CDD7A84A-FBFA-49AB-B173-037661E4098E}" srcOrd="17" destOrd="0" presId="urn:microsoft.com/office/officeart/2005/8/layout/process4"/>
    <dgm:cxn modelId="{1144407C-3E31-4B63-A858-6ACAE1281E01}" type="presParOf" srcId="{FFF4C901-4D09-447E-B8EC-CD054C275FCA}" destId="{3E68B644-A36F-4295-9576-7248CF051988}" srcOrd="18" destOrd="0" presId="urn:microsoft.com/office/officeart/2005/8/layout/process4"/>
    <dgm:cxn modelId="{0FF585A5-9275-49D6-8EFD-957E24F2E5AA}" type="presParOf" srcId="{3E68B644-A36F-4295-9576-7248CF051988}" destId="{BAC03633-D14B-4FC0-9958-61BEE522F192}"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4E4155B-B107-4FFE-872B-9D19DDE21F64}" type="doc">
      <dgm:prSet loTypeId="urn:microsoft.com/office/officeart/2005/8/layout/cycle2" loCatId="cycle" qsTypeId="urn:microsoft.com/office/officeart/2005/8/quickstyle/simple5" qsCatId="simple" csTypeId="urn:microsoft.com/office/officeart/2005/8/colors/accent1_2#8" csCatId="accent1"/>
      <dgm:spPr/>
      <dgm:t>
        <a:bodyPr/>
        <a:lstStyle/>
        <a:p>
          <a:endParaRPr lang="ca-ES"/>
        </a:p>
      </dgm:t>
    </dgm:pt>
    <dgm:pt modelId="{1E629AB8-796F-4224-9777-55749DEA820F}">
      <dgm:prSet custT="1"/>
      <dgm:spPr/>
      <dgm:t>
        <a:bodyPr/>
        <a:lstStyle/>
        <a:p>
          <a:pPr rtl="0"/>
          <a:r>
            <a:rPr lang="en-US" sz="1600" b="1" dirty="0">
              <a:latin typeface="+mj-lt"/>
            </a:rPr>
            <a:t>Education</a:t>
          </a:r>
          <a:endParaRPr lang="ca-ES" sz="1600" b="1" dirty="0">
            <a:latin typeface="+mj-lt"/>
          </a:endParaRPr>
        </a:p>
      </dgm:t>
    </dgm:pt>
    <dgm:pt modelId="{76F6B3C1-FD75-47EB-9D60-2624E4B783D1}" type="parTrans" cxnId="{9768051E-6362-42C9-8C2A-84BE6A0DC221}">
      <dgm:prSet/>
      <dgm:spPr/>
      <dgm:t>
        <a:bodyPr/>
        <a:lstStyle/>
        <a:p>
          <a:endParaRPr lang="ca-ES"/>
        </a:p>
      </dgm:t>
    </dgm:pt>
    <dgm:pt modelId="{31ABF3B2-2F7B-4D1D-B582-ECC8E8B1F4FD}" type="sibTrans" cxnId="{9768051E-6362-42C9-8C2A-84BE6A0DC221}">
      <dgm:prSet/>
      <dgm:spPr/>
      <dgm:t>
        <a:bodyPr/>
        <a:lstStyle/>
        <a:p>
          <a:endParaRPr lang="ca-ES"/>
        </a:p>
      </dgm:t>
    </dgm:pt>
    <dgm:pt modelId="{158EC8A6-9885-49EC-A303-9D645BF5C3E4}">
      <dgm:prSet custT="1"/>
      <dgm:spPr/>
      <dgm:t>
        <a:bodyPr/>
        <a:lstStyle/>
        <a:p>
          <a:pPr rtl="0"/>
          <a:r>
            <a:rPr lang="en-US" sz="1600" b="1" dirty="0">
              <a:latin typeface="+mj-lt"/>
            </a:rPr>
            <a:t>Vocational training</a:t>
          </a:r>
          <a:endParaRPr lang="ca-ES" sz="1600" b="1" dirty="0">
            <a:latin typeface="+mj-lt"/>
          </a:endParaRPr>
        </a:p>
      </dgm:t>
    </dgm:pt>
    <dgm:pt modelId="{2A3838E4-EB5A-4B4B-9BB2-CE9C7A7F6103}" type="parTrans" cxnId="{7CFB86A0-AD9F-4192-B0C5-667FABCF9E73}">
      <dgm:prSet/>
      <dgm:spPr/>
      <dgm:t>
        <a:bodyPr/>
        <a:lstStyle/>
        <a:p>
          <a:endParaRPr lang="ca-ES"/>
        </a:p>
      </dgm:t>
    </dgm:pt>
    <dgm:pt modelId="{E2FFA719-23C7-4C4A-8B13-22AA2C30468C}" type="sibTrans" cxnId="{7CFB86A0-AD9F-4192-B0C5-667FABCF9E73}">
      <dgm:prSet/>
      <dgm:spPr/>
      <dgm:t>
        <a:bodyPr/>
        <a:lstStyle/>
        <a:p>
          <a:endParaRPr lang="ca-ES"/>
        </a:p>
      </dgm:t>
    </dgm:pt>
    <dgm:pt modelId="{2D5825FD-97C9-499D-844B-ADBC2EA9EA80}">
      <dgm:prSet custT="1"/>
      <dgm:spPr/>
      <dgm:t>
        <a:bodyPr/>
        <a:lstStyle/>
        <a:p>
          <a:pPr rtl="0"/>
          <a:r>
            <a:rPr lang="en-US" sz="1100" b="1">
              <a:latin typeface="+mj-lt"/>
            </a:rPr>
            <a:t>Organizations/associations that encourage entrepreneurial attitude</a:t>
          </a:r>
          <a:endParaRPr lang="ca-ES" sz="1100" b="1" dirty="0">
            <a:latin typeface="+mj-lt"/>
          </a:endParaRPr>
        </a:p>
      </dgm:t>
    </dgm:pt>
    <dgm:pt modelId="{C1FC8098-FD28-412D-BC0C-C9F98A4DE975}" type="parTrans" cxnId="{5CA070B6-DDD2-4F7C-954E-A8BE0254C2B1}">
      <dgm:prSet/>
      <dgm:spPr/>
      <dgm:t>
        <a:bodyPr/>
        <a:lstStyle/>
        <a:p>
          <a:endParaRPr lang="ca-ES"/>
        </a:p>
      </dgm:t>
    </dgm:pt>
    <dgm:pt modelId="{BD5DBEBB-A598-442E-AAE8-A66AA34756CE}" type="sibTrans" cxnId="{5CA070B6-DDD2-4F7C-954E-A8BE0254C2B1}">
      <dgm:prSet/>
      <dgm:spPr/>
      <dgm:t>
        <a:bodyPr/>
        <a:lstStyle/>
        <a:p>
          <a:endParaRPr lang="ca-ES"/>
        </a:p>
      </dgm:t>
    </dgm:pt>
    <dgm:pt modelId="{AA68130C-AE56-407F-8DA7-5FFBBB9E58A2}">
      <dgm:prSet custT="1"/>
      <dgm:spPr/>
      <dgm:t>
        <a:bodyPr/>
        <a:lstStyle/>
        <a:p>
          <a:pPr rtl="0"/>
          <a:r>
            <a:rPr lang="en-US" sz="1400" b="1" dirty="0">
              <a:latin typeface="+mj-lt"/>
            </a:rPr>
            <a:t>Training for trainers</a:t>
          </a:r>
          <a:endParaRPr lang="ca-ES" sz="1400" b="1" dirty="0">
            <a:latin typeface="+mj-lt"/>
          </a:endParaRPr>
        </a:p>
      </dgm:t>
    </dgm:pt>
    <dgm:pt modelId="{8347A84B-A19D-4885-829E-AC4B604A21F3}" type="parTrans" cxnId="{81A7628E-3F7E-4E21-A8C0-24998E58127E}">
      <dgm:prSet/>
      <dgm:spPr/>
      <dgm:t>
        <a:bodyPr/>
        <a:lstStyle/>
        <a:p>
          <a:endParaRPr lang="ca-ES"/>
        </a:p>
      </dgm:t>
    </dgm:pt>
    <dgm:pt modelId="{49C831BA-98C7-4BE0-A2D2-FE7A742BE74B}" type="sibTrans" cxnId="{81A7628E-3F7E-4E21-A8C0-24998E58127E}">
      <dgm:prSet/>
      <dgm:spPr/>
      <dgm:t>
        <a:bodyPr/>
        <a:lstStyle/>
        <a:p>
          <a:endParaRPr lang="ca-ES"/>
        </a:p>
      </dgm:t>
    </dgm:pt>
    <dgm:pt modelId="{71CEE083-71B0-4AB1-BF0E-078B15C17927}" type="pres">
      <dgm:prSet presAssocID="{C4E4155B-B107-4FFE-872B-9D19DDE21F64}" presName="cycle" presStyleCnt="0">
        <dgm:presLayoutVars>
          <dgm:dir/>
          <dgm:resizeHandles val="exact"/>
        </dgm:presLayoutVars>
      </dgm:prSet>
      <dgm:spPr/>
      <dgm:t>
        <a:bodyPr/>
        <a:lstStyle/>
        <a:p>
          <a:endParaRPr lang="it-IT"/>
        </a:p>
      </dgm:t>
    </dgm:pt>
    <dgm:pt modelId="{2C484577-1BCC-4F2E-AF54-EFB3BB0B6AA2}" type="pres">
      <dgm:prSet presAssocID="{1E629AB8-796F-4224-9777-55749DEA820F}" presName="node" presStyleLbl="node1" presStyleIdx="0" presStyleCnt="4">
        <dgm:presLayoutVars>
          <dgm:bulletEnabled val="1"/>
        </dgm:presLayoutVars>
      </dgm:prSet>
      <dgm:spPr/>
      <dgm:t>
        <a:bodyPr/>
        <a:lstStyle/>
        <a:p>
          <a:endParaRPr lang="it-IT"/>
        </a:p>
      </dgm:t>
    </dgm:pt>
    <dgm:pt modelId="{A10FC98E-EA60-4BA8-866D-14D301F14B1A}" type="pres">
      <dgm:prSet presAssocID="{31ABF3B2-2F7B-4D1D-B582-ECC8E8B1F4FD}" presName="sibTrans" presStyleLbl="sibTrans2D1" presStyleIdx="0" presStyleCnt="4"/>
      <dgm:spPr/>
      <dgm:t>
        <a:bodyPr/>
        <a:lstStyle/>
        <a:p>
          <a:endParaRPr lang="it-IT"/>
        </a:p>
      </dgm:t>
    </dgm:pt>
    <dgm:pt modelId="{5F2AEF3D-8309-443A-B15D-1ACAD653381D}" type="pres">
      <dgm:prSet presAssocID="{31ABF3B2-2F7B-4D1D-B582-ECC8E8B1F4FD}" presName="connectorText" presStyleLbl="sibTrans2D1" presStyleIdx="0" presStyleCnt="4"/>
      <dgm:spPr/>
      <dgm:t>
        <a:bodyPr/>
        <a:lstStyle/>
        <a:p>
          <a:endParaRPr lang="it-IT"/>
        </a:p>
      </dgm:t>
    </dgm:pt>
    <dgm:pt modelId="{570766DD-6FC5-45B5-AF76-CD852C44BC33}" type="pres">
      <dgm:prSet presAssocID="{158EC8A6-9885-49EC-A303-9D645BF5C3E4}" presName="node" presStyleLbl="node1" presStyleIdx="1" presStyleCnt="4">
        <dgm:presLayoutVars>
          <dgm:bulletEnabled val="1"/>
        </dgm:presLayoutVars>
      </dgm:prSet>
      <dgm:spPr/>
      <dgm:t>
        <a:bodyPr/>
        <a:lstStyle/>
        <a:p>
          <a:endParaRPr lang="it-IT"/>
        </a:p>
      </dgm:t>
    </dgm:pt>
    <dgm:pt modelId="{93482FC5-0117-40D7-98E7-918DB5843C4A}" type="pres">
      <dgm:prSet presAssocID="{E2FFA719-23C7-4C4A-8B13-22AA2C30468C}" presName="sibTrans" presStyleLbl="sibTrans2D1" presStyleIdx="1" presStyleCnt="4"/>
      <dgm:spPr/>
      <dgm:t>
        <a:bodyPr/>
        <a:lstStyle/>
        <a:p>
          <a:endParaRPr lang="it-IT"/>
        </a:p>
      </dgm:t>
    </dgm:pt>
    <dgm:pt modelId="{646FF413-3625-4CD6-AA1E-224A2A5A2B11}" type="pres">
      <dgm:prSet presAssocID="{E2FFA719-23C7-4C4A-8B13-22AA2C30468C}" presName="connectorText" presStyleLbl="sibTrans2D1" presStyleIdx="1" presStyleCnt="4"/>
      <dgm:spPr/>
      <dgm:t>
        <a:bodyPr/>
        <a:lstStyle/>
        <a:p>
          <a:endParaRPr lang="it-IT"/>
        </a:p>
      </dgm:t>
    </dgm:pt>
    <dgm:pt modelId="{AAEB6591-0801-442E-B8AA-827A6A761A5E}" type="pres">
      <dgm:prSet presAssocID="{2D5825FD-97C9-499D-844B-ADBC2EA9EA80}" presName="node" presStyleLbl="node1" presStyleIdx="2" presStyleCnt="4">
        <dgm:presLayoutVars>
          <dgm:bulletEnabled val="1"/>
        </dgm:presLayoutVars>
      </dgm:prSet>
      <dgm:spPr/>
      <dgm:t>
        <a:bodyPr/>
        <a:lstStyle/>
        <a:p>
          <a:endParaRPr lang="it-IT"/>
        </a:p>
      </dgm:t>
    </dgm:pt>
    <dgm:pt modelId="{860F5821-FDFF-4781-938E-8C4BA8B7A5E0}" type="pres">
      <dgm:prSet presAssocID="{BD5DBEBB-A598-442E-AAE8-A66AA34756CE}" presName="sibTrans" presStyleLbl="sibTrans2D1" presStyleIdx="2" presStyleCnt="4"/>
      <dgm:spPr/>
      <dgm:t>
        <a:bodyPr/>
        <a:lstStyle/>
        <a:p>
          <a:endParaRPr lang="it-IT"/>
        </a:p>
      </dgm:t>
    </dgm:pt>
    <dgm:pt modelId="{FBF57366-316F-42A6-8B0E-3C9F7996EA3F}" type="pres">
      <dgm:prSet presAssocID="{BD5DBEBB-A598-442E-AAE8-A66AA34756CE}" presName="connectorText" presStyleLbl="sibTrans2D1" presStyleIdx="2" presStyleCnt="4"/>
      <dgm:spPr/>
      <dgm:t>
        <a:bodyPr/>
        <a:lstStyle/>
        <a:p>
          <a:endParaRPr lang="it-IT"/>
        </a:p>
      </dgm:t>
    </dgm:pt>
    <dgm:pt modelId="{B8EC0B73-E01D-4D46-8BF1-6FCAF8B3292D}" type="pres">
      <dgm:prSet presAssocID="{AA68130C-AE56-407F-8DA7-5FFBBB9E58A2}" presName="node" presStyleLbl="node1" presStyleIdx="3" presStyleCnt="4">
        <dgm:presLayoutVars>
          <dgm:bulletEnabled val="1"/>
        </dgm:presLayoutVars>
      </dgm:prSet>
      <dgm:spPr/>
      <dgm:t>
        <a:bodyPr/>
        <a:lstStyle/>
        <a:p>
          <a:endParaRPr lang="it-IT"/>
        </a:p>
      </dgm:t>
    </dgm:pt>
    <dgm:pt modelId="{CB24500B-CBEA-4C78-9764-B6AEF027E461}" type="pres">
      <dgm:prSet presAssocID="{49C831BA-98C7-4BE0-A2D2-FE7A742BE74B}" presName="sibTrans" presStyleLbl="sibTrans2D1" presStyleIdx="3" presStyleCnt="4"/>
      <dgm:spPr/>
      <dgm:t>
        <a:bodyPr/>
        <a:lstStyle/>
        <a:p>
          <a:endParaRPr lang="it-IT"/>
        </a:p>
      </dgm:t>
    </dgm:pt>
    <dgm:pt modelId="{20D53235-48A0-4DBF-B0F8-FE884B7FCCCA}" type="pres">
      <dgm:prSet presAssocID="{49C831BA-98C7-4BE0-A2D2-FE7A742BE74B}" presName="connectorText" presStyleLbl="sibTrans2D1" presStyleIdx="3" presStyleCnt="4"/>
      <dgm:spPr/>
      <dgm:t>
        <a:bodyPr/>
        <a:lstStyle/>
        <a:p>
          <a:endParaRPr lang="it-IT"/>
        </a:p>
      </dgm:t>
    </dgm:pt>
  </dgm:ptLst>
  <dgm:cxnLst>
    <dgm:cxn modelId="{81A7628E-3F7E-4E21-A8C0-24998E58127E}" srcId="{C4E4155B-B107-4FFE-872B-9D19DDE21F64}" destId="{AA68130C-AE56-407F-8DA7-5FFBBB9E58A2}" srcOrd="3" destOrd="0" parTransId="{8347A84B-A19D-4885-829E-AC4B604A21F3}" sibTransId="{49C831BA-98C7-4BE0-A2D2-FE7A742BE74B}"/>
    <dgm:cxn modelId="{44D9CE28-B826-49AF-857A-EDF0B5F415E0}" type="presOf" srcId="{31ABF3B2-2F7B-4D1D-B582-ECC8E8B1F4FD}" destId="{A10FC98E-EA60-4BA8-866D-14D301F14B1A}" srcOrd="0" destOrd="0" presId="urn:microsoft.com/office/officeart/2005/8/layout/cycle2"/>
    <dgm:cxn modelId="{5AF63553-07DA-459F-AA21-D7B2DEB302ED}" type="presOf" srcId="{E2FFA719-23C7-4C4A-8B13-22AA2C30468C}" destId="{646FF413-3625-4CD6-AA1E-224A2A5A2B11}" srcOrd="1" destOrd="0" presId="urn:microsoft.com/office/officeart/2005/8/layout/cycle2"/>
    <dgm:cxn modelId="{9B881C2E-134A-49B1-889D-5778B3F4E0B5}" type="presOf" srcId="{BD5DBEBB-A598-442E-AAE8-A66AA34756CE}" destId="{860F5821-FDFF-4781-938E-8C4BA8B7A5E0}" srcOrd="0" destOrd="0" presId="urn:microsoft.com/office/officeart/2005/8/layout/cycle2"/>
    <dgm:cxn modelId="{7CFB86A0-AD9F-4192-B0C5-667FABCF9E73}" srcId="{C4E4155B-B107-4FFE-872B-9D19DDE21F64}" destId="{158EC8A6-9885-49EC-A303-9D645BF5C3E4}" srcOrd="1" destOrd="0" parTransId="{2A3838E4-EB5A-4B4B-9BB2-CE9C7A7F6103}" sibTransId="{E2FFA719-23C7-4C4A-8B13-22AA2C30468C}"/>
    <dgm:cxn modelId="{5E41DC37-6D90-462D-8E28-AA3F673025CC}" type="presOf" srcId="{31ABF3B2-2F7B-4D1D-B582-ECC8E8B1F4FD}" destId="{5F2AEF3D-8309-443A-B15D-1ACAD653381D}" srcOrd="1" destOrd="0" presId="urn:microsoft.com/office/officeart/2005/8/layout/cycle2"/>
    <dgm:cxn modelId="{216E5256-3749-458E-91C5-E38CF24EC877}" type="presOf" srcId="{49C831BA-98C7-4BE0-A2D2-FE7A742BE74B}" destId="{CB24500B-CBEA-4C78-9764-B6AEF027E461}" srcOrd="0" destOrd="0" presId="urn:microsoft.com/office/officeart/2005/8/layout/cycle2"/>
    <dgm:cxn modelId="{5BA0F801-B470-40E8-A6E6-A54CA42DC0E6}" type="presOf" srcId="{49C831BA-98C7-4BE0-A2D2-FE7A742BE74B}" destId="{20D53235-48A0-4DBF-B0F8-FE884B7FCCCA}" srcOrd="1" destOrd="0" presId="urn:microsoft.com/office/officeart/2005/8/layout/cycle2"/>
    <dgm:cxn modelId="{914A0790-5C43-4065-A42C-A0AC852AC5C1}" type="presOf" srcId="{C4E4155B-B107-4FFE-872B-9D19DDE21F64}" destId="{71CEE083-71B0-4AB1-BF0E-078B15C17927}" srcOrd="0" destOrd="0" presId="urn:microsoft.com/office/officeart/2005/8/layout/cycle2"/>
    <dgm:cxn modelId="{A961AE63-670D-4449-84DC-A9F46F516D2E}" type="presOf" srcId="{2D5825FD-97C9-499D-844B-ADBC2EA9EA80}" destId="{AAEB6591-0801-442E-B8AA-827A6A761A5E}" srcOrd="0" destOrd="0" presId="urn:microsoft.com/office/officeart/2005/8/layout/cycle2"/>
    <dgm:cxn modelId="{9768051E-6362-42C9-8C2A-84BE6A0DC221}" srcId="{C4E4155B-B107-4FFE-872B-9D19DDE21F64}" destId="{1E629AB8-796F-4224-9777-55749DEA820F}" srcOrd="0" destOrd="0" parTransId="{76F6B3C1-FD75-47EB-9D60-2624E4B783D1}" sibTransId="{31ABF3B2-2F7B-4D1D-B582-ECC8E8B1F4FD}"/>
    <dgm:cxn modelId="{35B17A8E-AD75-4BEF-B666-6C35A7E33AB6}" type="presOf" srcId="{AA68130C-AE56-407F-8DA7-5FFBBB9E58A2}" destId="{B8EC0B73-E01D-4D46-8BF1-6FCAF8B3292D}" srcOrd="0" destOrd="0" presId="urn:microsoft.com/office/officeart/2005/8/layout/cycle2"/>
    <dgm:cxn modelId="{80589F8A-C097-411C-BA70-9883A1AB8217}" type="presOf" srcId="{1E629AB8-796F-4224-9777-55749DEA820F}" destId="{2C484577-1BCC-4F2E-AF54-EFB3BB0B6AA2}" srcOrd="0" destOrd="0" presId="urn:microsoft.com/office/officeart/2005/8/layout/cycle2"/>
    <dgm:cxn modelId="{BDEB6D34-E4C4-4C60-9AA3-A0B246FB9602}" type="presOf" srcId="{158EC8A6-9885-49EC-A303-9D645BF5C3E4}" destId="{570766DD-6FC5-45B5-AF76-CD852C44BC33}" srcOrd="0" destOrd="0" presId="urn:microsoft.com/office/officeart/2005/8/layout/cycle2"/>
    <dgm:cxn modelId="{DA53179A-54D2-49ED-AC7C-D929372E92EC}" type="presOf" srcId="{E2FFA719-23C7-4C4A-8B13-22AA2C30468C}" destId="{93482FC5-0117-40D7-98E7-918DB5843C4A}" srcOrd="0" destOrd="0" presId="urn:microsoft.com/office/officeart/2005/8/layout/cycle2"/>
    <dgm:cxn modelId="{5CA070B6-DDD2-4F7C-954E-A8BE0254C2B1}" srcId="{C4E4155B-B107-4FFE-872B-9D19DDE21F64}" destId="{2D5825FD-97C9-499D-844B-ADBC2EA9EA80}" srcOrd="2" destOrd="0" parTransId="{C1FC8098-FD28-412D-BC0C-C9F98A4DE975}" sibTransId="{BD5DBEBB-A598-442E-AAE8-A66AA34756CE}"/>
    <dgm:cxn modelId="{BF93445D-7F59-4808-99D9-FD6B09A4EC5D}" type="presOf" srcId="{BD5DBEBB-A598-442E-AAE8-A66AA34756CE}" destId="{FBF57366-316F-42A6-8B0E-3C9F7996EA3F}" srcOrd="1" destOrd="0" presId="urn:microsoft.com/office/officeart/2005/8/layout/cycle2"/>
    <dgm:cxn modelId="{9CF5C924-D6C8-495E-B301-8CC40E9FC659}" type="presParOf" srcId="{71CEE083-71B0-4AB1-BF0E-078B15C17927}" destId="{2C484577-1BCC-4F2E-AF54-EFB3BB0B6AA2}" srcOrd="0" destOrd="0" presId="urn:microsoft.com/office/officeart/2005/8/layout/cycle2"/>
    <dgm:cxn modelId="{42287D21-9C69-48E1-8888-1895A0594A87}" type="presParOf" srcId="{71CEE083-71B0-4AB1-BF0E-078B15C17927}" destId="{A10FC98E-EA60-4BA8-866D-14D301F14B1A}" srcOrd="1" destOrd="0" presId="urn:microsoft.com/office/officeart/2005/8/layout/cycle2"/>
    <dgm:cxn modelId="{A811EF1D-2D4A-4850-8F37-AAEFF1CAFB4B}" type="presParOf" srcId="{A10FC98E-EA60-4BA8-866D-14D301F14B1A}" destId="{5F2AEF3D-8309-443A-B15D-1ACAD653381D}" srcOrd="0" destOrd="0" presId="urn:microsoft.com/office/officeart/2005/8/layout/cycle2"/>
    <dgm:cxn modelId="{1ABE4B21-6B3E-495C-9710-549E5C79219A}" type="presParOf" srcId="{71CEE083-71B0-4AB1-BF0E-078B15C17927}" destId="{570766DD-6FC5-45B5-AF76-CD852C44BC33}" srcOrd="2" destOrd="0" presId="urn:microsoft.com/office/officeart/2005/8/layout/cycle2"/>
    <dgm:cxn modelId="{15B6DFBE-72EF-4BE4-8876-85F09F30CFAE}" type="presParOf" srcId="{71CEE083-71B0-4AB1-BF0E-078B15C17927}" destId="{93482FC5-0117-40D7-98E7-918DB5843C4A}" srcOrd="3" destOrd="0" presId="urn:microsoft.com/office/officeart/2005/8/layout/cycle2"/>
    <dgm:cxn modelId="{68690C02-D7FF-43E2-90F9-560CBBB833E0}" type="presParOf" srcId="{93482FC5-0117-40D7-98E7-918DB5843C4A}" destId="{646FF413-3625-4CD6-AA1E-224A2A5A2B11}" srcOrd="0" destOrd="0" presId="urn:microsoft.com/office/officeart/2005/8/layout/cycle2"/>
    <dgm:cxn modelId="{30443A0B-5D05-4335-873A-1E3BEE9B6216}" type="presParOf" srcId="{71CEE083-71B0-4AB1-BF0E-078B15C17927}" destId="{AAEB6591-0801-442E-B8AA-827A6A761A5E}" srcOrd="4" destOrd="0" presId="urn:microsoft.com/office/officeart/2005/8/layout/cycle2"/>
    <dgm:cxn modelId="{8550090C-31FA-4AAC-868D-5027C8352A77}" type="presParOf" srcId="{71CEE083-71B0-4AB1-BF0E-078B15C17927}" destId="{860F5821-FDFF-4781-938E-8C4BA8B7A5E0}" srcOrd="5" destOrd="0" presId="urn:microsoft.com/office/officeart/2005/8/layout/cycle2"/>
    <dgm:cxn modelId="{5DF58ADD-2F45-4B72-A4FC-340C7E14B874}" type="presParOf" srcId="{860F5821-FDFF-4781-938E-8C4BA8B7A5E0}" destId="{FBF57366-316F-42A6-8B0E-3C9F7996EA3F}" srcOrd="0" destOrd="0" presId="urn:microsoft.com/office/officeart/2005/8/layout/cycle2"/>
    <dgm:cxn modelId="{7669962D-8B40-4555-AE68-867A960C3338}" type="presParOf" srcId="{71CEE083-71B0-4AB1-BF0E-078B15C17927}" destId="{B8EC0B73-E01D-4D46-8BF1-6FCAF8B3292D}" srcOrd="6" destOrd="0" presId="urn:microsoft.com/office/officeart/2005/8/layout/cycle2"/>
    <dgm:cxn modelId="{D6600ADA-2254-4180-B9CA-A82B7789719D}" type="presParOf" srcId="{71CEE083-71B0-4AB1-BF0E-078B15C17927}" destId="{CB24500B-CBEA-4C78-9764-B6AEF027E461}" srcOrd="7" destOrd="0" presId="urn:microsoft.com/office/officeart/2005/8/layout/cycle2"/>
    <dgm:cxn modelId="{4BACFB70-E594-4475-8C87-6CBD8FC0F26B}" type="presParOf" srcId="{CB24500B-CBEA-4C78-9764-B6AEF027E461}" destId="{20D53235-48A0-4DBF-B0F8-FE884B7FCCCA}"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5BD62D1-96BD-43CA-B8AB-96317C6CC4B1}" type="doc">
      <dgm:prSet loTypeId="urn:microsoft.com/office/officeart/2005/8/layout/venn1" loCatId="relationship" qsTypeId="urn:microsoft.com/office/officeart/2005/8/quickstyle/simple5" qsCatId="simple" csTypeId="urn:microsoft.com/office/officeart/2005/8/colors/colorful4" csCatId="colorful" phldr="1"/>
      <dgm:spPr/>
    </dgm:pt>
    <dgm:pt modelId="{75911445-DB81-4A7E-B2D5-60BBA5FFAA3E}">
      <dgm:prSet phldrT="[Texto]" custT="1"/>
      <dgm:spPr/>
      <dgm:t>
        <a:bodyPr/>
        <a:lstStyle/>
        <a:p>
          <a:r>
            <a:rPr lang="en-US" sz="2800" b="1" noProof="0" dirty="0">
              <a:solidFill>
                <a:srgbClr val="0070C0"/>
              </a:solidFill>
              <a:latin typeface="+mj-lt"/>
            </a:rPr>
            <a:t>Images</a:t>
          </a:r>
        </a:p>
      </dgm:t>
    </dgm:pt>
    <dgm:pt modelId="{234647B1-027E-4869-9835-3260B7A11B3A}" type="parTrans" cxnId="{8B79A9AA-F05F-43DE-9045-4F71B36D190C}">
      <dgm:prSet/>
      <dgm:spPr/>
      <dgm:t>
        <a:bodyPr/>
        <a:lstStyle/>
        <a:p>
          <a:endParaRPr lang="ca-ES"/>
        </a:p>
      </dgm:t>
    </dgm:pt>
    <dgm:pt modelId="{4728F0D6-E77A-4264-BBF3-1E03241F1AFF}" type="sibTrans" cxnId="{8B79A9AA-F05F-43DE-9045-4F71B36D190C}">
      <dgm:prSet/>
      <dgm:spPr/>
      <dgm:t>
        <a:bodyPr/>
        <a:lstStyle/>
        <a:p>
          <a:endParaRPr lang="ca-ES"/>
        </a:p>
      </dgm:t>
    </dgm:pt>
    <dgm:pt modelId="{44197FF2-CE56-4147-B700-E0D7F5D93BC5}">
      <dgm:prSet phldrT="[Texto]" custT="1"/>
      <dgm:spPr/>
      <dgm:t>
        <a:bodyPr/>
        <a:lstStyle/>
        <a:p>
          <a:r>
            <a:rPr lang="en-US" sz="2800" b="1" noProof="0" dirty="0">
              <a:solidFill>
                <a:srgbClr val="0070C0"/>
              </a:solidFill>
              <a:latin typeface="+mj-lt"/>
            </a:rPr>
            <a:t>Graphs</a:t>
          </a:r>
        </a:p>
      </dgm:t>
    </dgm:pt>
    <dgm:pt modelId="{C42C1840-679B-467E-8FBF-8259C76F4450}" type="parTrans" cxnId="{0EA16091-0261-4A5B-918C-0E155935592E}">
      <dgm:prSet/>
      <dgm:spPr/>
      <dgm:t>
        <a:bodyPr/>
        <a:lstStyle/>
        <a:p>
          <a:endParaRPr lang="ca-ES"/>
        </a:p>
      </dgm:t>
    </dgm:pt>
    <dgm:pt modelId="{091CD687-DC1C-4934-A7EF-346493E41D64}" type="sibTrans" cxnId="{0EA16091-0261-4A5B-918C-0E155935592E}">
      <dgm:prSet/>
      <dgm:spPr/>
      <dgm:t>
        <a:bodyPr/>
        <a:lstStyle/>
        <a:p>
          <a:endParaRPr lang="ca-ES"/>
        </a:p>
      </dgm:t>
    </dgm:pt>
    <dgm:pt modelId="{C6A06B76-4105-446D-B5A0-753266FDBCB1}">
      <dgm:prSet phldrT="[Texto]" custT="1"/>
      <dgm:spPr/>
      <dgm:t>
        <a:bodyPr/>
        <a:lstStyle/>
        <a:p>
          <a:r>
            <a:rPr lang="en-US" sz="2800" b="1" noProof="0" dirty="0">
              <a:solidFill>
                <a:srgbClr val="0070C0"/>
              </a:solidFill>
              <a:latin typeface="+mj-lt"/>
            </a:rPr>
            <a:t>Written narrative</a:t>
          </a:r>
        </a:p>
      </dgm:t>
    </dgm:pt>
    <dgm:pt modelId="{EC514DAF-986E-4464-B2E4-7A3E96C50108}" type="parTrans" cxnId="{DEFE901B-95F2-43B7-ABAD-F271B0E821D0}">
      <dgm:prSet/>
      <dgm:spPr/>
      <dgm:t>
        <a:bodyPr/>
        <a:lstStyle/>
        <a:p>
          <a:endParaRPr lang="ca-ES"/>
        </a:p>
      </dgm:t>
    </dgm:pt>
    <dgm:pt modelId="{DBE07238-AD15-4BD7-9FD2-EF54DF08D48A}" type="sibTrans" cxnId="{DEFE901B-95F2-43B7-ABAD-F271B0E821D0}">
      <dgm:prSet/>
      <dgm:spPr/>
      <dgm:t>
        <a:bodyPr/>
        <a:lstStyle/>
        <a:p>
          <a:endParaRPr lang="ca-ES"/>
        </a:p>
      </dgm:t>
    </dgm:pt>
    <dgm:pt modelId="{DA707F7D-35E6-4F1E-8BB7-EEFA06C023BB}">
      <dgm:prSet phldrT="[Texto]" custT="1"/>
      <dgm:spPr/>
      <dgm:t>
        <a:bodyPr/>
        <a:lstStyle/>
        <a:p>
          <a:r>
            <a:rPr lang="en-US" sz="2800" b="1" noProof="0" dirty="0">
              <a:solidFill>
                <a:srgbClr val="0070C0"/>
              </a:solidFill>
              <a:latin typeface="+mj-lt"/>
            </a:rPr>
            <a:t>Visual</a:t>
          </a:r>
        </a:p>
      </dgm:t>
    </dgm:pt>
    <dgm:pt modelId="{928A679D-9A39-4439-A81A-D2E8D79E620E}" type="parTrans" cxnId="{FB86F15B-7B6F-429B-AC0C-A4DD0FE8A58E}">
      <dgm:prSet/>
      <dgm:spPr/>
      <dgm:t>
        <a:bodyPr/>
        <a:lstStyle/>
        <a:p>
          <a:endParaRPr lang="ca-ES"/>
        </a:p>
      </dgm:t>
    </dgm:pt>
    <dgm:pt modelId="{0C37575B-7167-423C-BFDA-2326BFD47942}" type="sibTrans" cxnId="{FB86F15B-7B6F-429B-AC0C-A4DD0FE8A58E}">
      <dgm:prSet/>
      <dgm:spPr/>
      <dgm:t>
        <a:bodyPr/>
        <a:lstStyle/>
        <a:p>
          <a:endParaRPr lang="ca-ES"/>
        </a:p>
      </dgm:t>
    </dgm:pt>
    <dgm:pt modelId="{85D04AF1-C91F-490B-9DC0-C6D6CA804C9E}">
      <dgm:prSet phldrT="[Texto]" custT="1"/>
      <dgm:spPr/>
      <dgm:t>
        <a:bodyPr/>
        <a:lstStyle/>
        <a:p>
          <a:r>
            <a:rPr lang="en-US" sz="2800" b="1" noProof="0" dirty="0">
              <a:solidFill>
                <a:srgbClr val="0070C0"/>
              </a:solidFill>
              <a:latin typeface="+mj-lt"/>
            </a:rPr>
            <a:t>Auditory</a:t>
          </a:r>
        </a:p>
      </dgm:t>
    </dgm:pt>
    <dgm:pt modelId="{8C767E24-517A-4005-9DCC-E50AB9CEC659}" type="parTrans" cxnId="{26729551-F861-40E9-819E-D8516F725E78}">
      <dgm:prSet/>
      <dgm:spPr/>
      <dgm:t>
        <a:bodyPr/>
        <a:lstStyle/>
        <a:p>
          <a:endParaRPr lang="ca-ES"/>
        </a:p>
      </dgm:t>
    </dgm:pt>
    <dgm:pt modelId="{EDA18C7C-58C6-4FFB-AA81-0F8CC8C1BF5A}" type="sibTrans" cxnId="{26729551-F861-40E9-819E-D8516F725E78}">
      <dgm:prSet/>
      <dgm:spPr/>
      <dgm:t>
        <a:bodyPr/>
        <a:lstStyle/>
        <a:p>
          <a:endParaRPr lang="ca-ES"/>
        </a:p>
      </dgm:t>
    </dgm:pt>
    <dgm:pt modelId="{6DB6EC0B-05B0-431A-B575-8297E49B38BB}">
      <dgm:prSet phldrT="[Texto]" custT="1"/>
      <dgm:spPr/>
      <dgm:t>
        <a:bodyPr/>
        <a:lstStyle/>
        <a:p>
          <a:r>
            <a:rPr lang="en-US" sz="2800" b="1" noProof="0" dirty="0">
              <a:solidFill>
                <a:srgbClr val="0070C0"/>
              </a:solidFill>
              <a:latin typeface="+mj-lt"/>
            </a:rPr>
            <a:t>Painting</a:t>
          </a:r>
        </a:p>
      </dgm:t>
    </dgm:pt>
    <dgm:pt modelId="{DC6D45DE-E14B-49F2-A209-B589BC37F9F5}" type="parTrans" cxnId="{2E56AECA-AE90-44C5-95FE-159F5FB51773}">
      <dgm:prSet/>
      <dgm:spPr/>
      <dgm:t>
        <a:bodyPr/>
        <a:lstStyle/>
        <a:p>
          <a:endParaRPr lang="ca-ES"/>
        </a:p>
      </dgm:t>
    </dgm:pt>
    <dgm:pt modelId="{6BAEC149-EFDF-42E3-B095-F7CDC949DAF7}" type="sibTrans" cxnId="{2E56AECA-AE90-44C5-95FE-159F5FB51773}">
      <dgm:prSet/>
      <dgm:spPr/>
      <dgm:t>
        <a:bodyPr/>
        <a:lstStyle/>
        <a:p>
          <a:endParaRPr lang="ca-ES"/>
        </a:p>
      </dgm:t>
    </dgm:pt>
    <dgm:pt modelId="{7053DECE-0415-4DF1-8E9E-ED5D96F03DE7}" type="pres">
      <dgm:prSet presAssocID="{B5BD62D1-96BD-43CA-B8AB-96317C6CC4B1}" presName="compositeShape" presStyleCnt="0">
        <dgm:presLayoutVars>
          <dgm:chMax val="7"/>
          <dgm:dir/>
          <dgm:resizeHandles val="exact"/>
        </dgm:presLayoutVars>
      </dgm:prSet>
      <dgm:spPr/>
    </dgm:pt>
    <dgm:pt modelId="{766AD4D3-73FC-490B-BC86-AC7C53DF2F98}" type="pres">
      <dgm:prSet presAssocID="{75911445-DB81-4A7E-B2D5-60BBA5FFAA3E}" presName="circ1" presStyleLbl="vennNode1" presStyleIdx="0" presStyleCnt="6"/>
      <dgm:spPr/>
    </dgm:pt>
    <dgm:pt modelId="{6E0FEF38-0323-4BF3-AFDB-6596D802BC36}" type="pres">
      <dgm:prSet presAssocID="{75911445-DB81-4A7E-B2D5-60BBA5FFAA3E}" presName="circ1Tx" presStyleLbl="revTx" presStyleIdx="0" presStyleCnt="0">
        <dgm:presLayoutVars>
          <dgm:chMax val="0"/>
          <dgm:chPref val="0"/>
          <dgm:bulletEnabled val="1"/>
        </dgm:presLayoutVars>
      </dgm:prSet>
      <dgm:spPr/>
      <dgm:t>
        <a:bodyPr/>
        <a:lstStyle/>
        <a:p>
          <a:endParaRPr lang="it-IT"/>
        </a:p>
      </dgm:t>
    </dgm:pt>
    <dgm:pt modelId="{AD3284EB-1DF1-4CC1-8D55-274E715905F4}" type="pres">
      <dgm:prSet presAssocID="{44197FF2-CE56-4147-B700-E0D7F5D93BC5}" presName="circ2" presStyleLbl="vennNode1" presStyleIdx="1" presStyleCnt="6"/>
      <dgm:spPr/>
    </dgm:pt>
    <dgm:pt modelId="{065354DE-C875-4F60-B68E-E994EBDB848A}" type="pres">
      <dgm:prSet presAssocID="{44197FF2-CE56-4147-B700-E0D7F5D93BC5}" presName="circ2Tx" presStyleLbl="revTx" presStyleIdx="0" presStyleCnt="0">
        <dgm:presLayoutVars>
          <dgm:chMax val="0"/>
          <dgm:chPref val="0"/>
          <dgm:bulletEnabled val="1"/>
        </dgm:presLayoutVars>
      </dgm:prSet>
      <dgm:spPr/>
      <dgm:t>
        <a:bodyPr/>
        <a:lstStyle/>
        <a:p>
          <a:endParaRPr lang="it-IT"/>
        </a:p>
      </dgm:t>
    </dgm:pt>
    <dgm:pt modelId="{F1032233-D2D2-49E4-AAAB-F12F2370E002}" type="pres">
      <dgm:prSet presAssocID="{C6A06B76-4105-446D-B5A0-753266FDBCB1}" presName="circ3" presStyleLbl="vennNode1" presStyleIdx="2" presStyleCnt="6"/>
      <dgm:spPr/>
    </dgm:pt>
    <dgm:pt modelId="{4E293A35-0F86-4E68-97BF-40191985920C}" type="pres">
      <dgm:prSet presAssocID="{C6A06B76-4105-446D-B5A0-753266FDBCB1}" presName="circ3Tx" presStyleLbl="revTx" presStyleIdx="0" presStyleCnt="0">
        <dgm:presLayoutVars>
          <dgm:chMax val="0"/>
          <dgm:chPref val="0"/>
          <dgm:bulletEnabled val="1"/>
        </dgm:presLayoutVars>
      </dgm:prSet>
      <dgm:spPr/>
      <dgm:t>
        <a:bodyPr/>
        <a:lstStyle/>
        <a:p>
          <a:endParaRPr lang="it-IT"/>
        </a:p>
      </dgm:t>
    </dgm:pt>
    <dgm:pt modelId="{7318E392-D149-48EF-B3E6-19832B2D2CBF}" type="pres">
      <dgm:prSet presAssocID="{DA707F7D-35E6-4F1E-8BB7-EEFA06C023BB}" presName="circ4" presStyleLbl="vennNode1" presStyleIdx="3" presStyleCnt="6"/>
      <dgm:spPr/>
    </dgm:pt>
    <dgm:pt modelId="{30CA8D22-59A3-4ED1-B811-0E3F8B751E1A}" type="pres">
      <dgm:prSet presAssocID="{DA707F7D-35E6-4F1E-8BB7-EEFA06C023BB}" presName="circ4Tx" presStyleLbl="revTx" presStyleIdx="0" presStyleCnt="0">
        <dgm:presLayoutVars>
          <dgm:chMax val="0"/>
          <dgm:chPref val="0"/>
          <dgm:bulletEnabled val="1"/>
        </dgm:presLayoutVars>
      </dgm:prSet>
      <dgm:spPr/>
      <dgm:t>
        <a:bodyPr/>
        <a:lstStyle/>
        <a:p>
          <a:endParaRPr lang="it-IT"/>
        </a:p>
      </dgm:t>
    </dgm:pt>
    <dgm:pt modelId="{D147AA8F-5B1D-4C69-ABFD-D5AD976BC566}" type="pres">
      <dgm:prSet presAssocID="{85D04AF1-C91F-490B-9DC0-C6D6CA804C9E}" presName="circ5" presStyleLbl="vennNode1" presStyleIdx="4" presStyleCnt="6"/>
      <dgm:spPr/>
    </dgm:pt>
    <dgm:pt modelId="{3D1171E7-267B-40AA-A979-3728C46D1B75}" type="pres">
      <dgm:prSet presAssocID="{85D04AF1-C91F-490B-9DC0-C6D6CA804C9E}" presName="circ5Tx" presStyleLbl="revTx" presStyleIdx="0" presStyleCnt="0">
        <dgm:presLayoutVars>
          <dgm:chMax val="0"/>
          <dgm:chPref val="0"/>
          <dgm:bulletEnabled val="1"/>
        </dgm:presLayoutVars>
      </dgm:prSet>
      <dgm:spPr/>
      <dgm:t>
        <a:bodyPr/>
        <a:lstStyle/>
        <a:p>
          <a:endParaRPr lang="it-IT"/>
        </a:p>
      </dgm:t>
    </dgm:pt>
    <dgm:pt modelId="{B1A41DE2-D25B-4949-B657-D991187A59B6}" type="pres">
      <dgm:prSet presAssocID="{6DB6EC0B-05B0-431A-B575-8297E49B38BB}" presName="circ6" presStyleLbl="vennNode1" presStyleIdx="5" presStyleCnt="6"/>
      <dgm:spPr/>
    </dgm:pt>
    <dgm:pt modelId="{1ED9AF4F-D10A-455E-A743-5BCF6395B9AB}" type="pres">
      <dgm:prSet presAssocID="{6DB6EC0B-05B0-431A-B575-8297E49B38BB}" presName="circ6Tx" presStyleLbl="revTx" presStyleIdx="0" presStyleCnt="0">
        <dgm:presLayoutVars>
          <dgm:chMax val="0"/>
          <dgm:chPref val="0"/>
          <dgm:bulletEnabled val="1"/>
        </dgm:presLayoutVars>
      </dgm:prSet>
      <dgm:spPr/>
      <dgm:t>
        <a:bodyPr/>
        <a:lstStyle/>
        <a:p>
          <a:endParaRPr lang="it-IT"/>
        </a:p>
      </dgm:t>
    </dgm:pt>
  </dgm:ptLst>
  <dgm:cxnLst>
    <dgm:cxn modelId="{2E56AECA-AE90-44C5-95FE-159F5FB51773}" srcId="{B5BD62D1-96BD-43CA-B8AB-96317C6CC4B1}" destId="{6DB6EC0B-05B0-431A-B575-8297E49B38BB}" srcOrd="5" destOrd="0" parTransId="{DC6D45DE-E14B-49F2-A209-B589BC37F9F5}" sibTransId="{6BAEC149-EFDF-42E3-B095-F7CDC949DAF7}"/>
    <dgm:cxn modelId="{26729551-F861-40E9-819E-D8516F725E78}" srcId="{B5BD62D1-96BD-43CA-B8AB-96317C6CC4B1}" destId="{85D04AF1-C91F-490B-9DC0-C6D6CA804C9E}" srcOrd="4" destOrd="0" parTransId="{8C767E24-517A-4005-9DCC-E50AB9CEC659}" sibTransId="{EDA18C7C-58C6-4FFB-AA81-0F8CC8C1BF5A}"/>
    <dgm:cxn modelId="{FB5245C3-1417-4505-8916-753458A06CE1}" type="presOf" srcId="{85D04AF1-C91F-490B-9DC0-C6D6CA804C9E}" destId="{3D1171E7-267B-40AA-A979-3728C46D1B75}" srcOrd="0" destOrd="0" presId="urn:microsoft.com/office/officeart/2005/8/layout/venn1"/>
    <dgm:cxn modelId="{0EA16091-0261-4A5B-918C-0E155935592E}" srcId="{B5BD62D1-96BD-43CA-B8AB-96317C6CC4B1}" destId="{44197FF2-CE56-4147-B700-E0D7F5D93BC5}" srcOrd="1" destOrd="0" parTransId="{C42C1840-679B-467E-8FBF-8259C76F4450}" sibTransId="{091CD687-DC1C-4934-A7EF-346493E41D64}"/>
    <dgm:cxn modelId="{2F52A329-0782-457E-8780-BF76F7D12A86}" type="presOf" srcId="{75911445-DB81-4A7E-B2D5-60BBA5FFAA3E}" destId="{6E0FEF38-0323-4BF3-AFDB-6596D802BC36}" srcOrd="0" destOrd="0" presId="urn:microsoft.com/office/officeart/2005/8/layout/venn1"/>
    <dgm:cxn modelId="{FB86F15B-7B6F-429B-AC0C-A4DD0FE8A58E}" srcId="{B5BD62D1-96BD-43CA-B8AB-96317C6CC4B1}" destId="{DA707F7D-35E6-4F1E-8BB7-EEFA06C023BB}" srcOrd="3" destOrd="0" parTransId="{928A679D-9A39-4439-A81A-D2E8D79E620E}" sibTransId="{0C37575B-7167-423C-BFDA-2326BFD47942}"/>
    <dgm:cxn modelId="{F07D8ACB-9155-4836-97C5-E0CE5DC813C0}" type="presOf" srcId="{6DB6EC0B-05B0-431A-B575-8297E49B38BB}" destId="{1ED9AF4F-D10A-455E-A743-5BCF6395B9AB}" srcOrd="0" destOrd="0" presId="urn:microsoft.com/office/officeart/2005/8/layout/venn1"/>
    <dgm:cxn modelId="{E561F4E5-A5FE-43A4-8ED9-9B37C0AD9EDA}" type="presOf" srcId="{DA707F7D-35E6-4F1E-8BB7-EEFA06C023BB}" destId="{30CA8D22-59A3-4ED1-B811-0E3F8B751E1A}" srcOrd="0" destOrd="0" presId="urn:microsoft.com/office/officeart/2005/8/layout/venn1"/>
    <dgm:cxn modelId="{8FC079E3-1896-4CEB-81AD-B136D7AEADEB}" type="presOf" srcId="{B5BD62D1-96BD-43CA-B8AB-96317C6CC4B1}" destId="{7053DECE-0415-4DF1-8E9E-ED5D96F03DE7}" srcOrd="0" destOrd="0" presId="urn:microsoft.com/office/officeart/2005/8/layout/venn1"/>
    <dgm:cxn modelId="{167DE462-AE97-4799-BBAB-4BF66303963B}" type="presOf" srcId="{C6A06B76-4105-446D-B5A0-753266FDBCB1}" destId="{4E293A35-0F86-4E68-97BF-40191985920C}" srcOrd="0" destOrd="0" presId="urn:microsoft.com/office/officeart/2005/8/layout/venn1"/>
    <dgm:cxn modelId="{8B79A9AA-F05F-43DE-9045-4F71B36D190C}" srcId="{B5BD62D1-96BD-43CA-B8AB-96317C6CC4B1}" destId="{75911445-DB81-4A7E-B2D5-60BBA5FFAA3E}" srcOrd="0" destOrd="0" parTransId="{234647B1-027E-4869-9835-3260B7A11B3A}" sibTransId="{4728F0D6-E77A-4264-BBF3-1E03241F1AFF}"/>
    <dgm:cxn modelId="{DEFE901B-95F2-43B7-ABAD-F271B0E821D0}" srcId="{B5BD62D1-96BD-43CA-B8AB-96317C6CC4B1}" destId="{C6A06B76-4105-446D-B5A0-753266FDBCB1}" srcOrd="2" destOrd="0" parTransId="{EC514DAF-986E-4464-B2E4-7A3E96C50108}" sibTransId="{DBE07238-AD15-4BD7-9FD2-EF54DF08D48A}"/>
    <dgm:cxn modelId="{D0C238F3-B286-4C02-9AE4-A7A232C3F671}" type="presOf" srcId="{44197FF2-CE56-4147-B700-E0D7F5D93BC5}" destId="{065354DE-C875-4F60-B68E-E994EBDB848A}" srcOrd="0" destOrd="0" presId="urn:microsoft.com/office/officeart/2005/8/layout/venn1"/>
    <dgm:cxn modelId="{F9F4655B-A43D-43DA-863D-1CDBA364E896}" type="presParOf" srcId="{7053DECE-0415-4DF1-8E9E-ED5D96F03DE7}" destId="{766AD4D3-73FC-490B-BC86-AC7C53DF2F98}" srcOrd="0" destOrd="0" presId="urn:microsoft.com/office/officeart/2005/8/layout/venn1"/>
    <dgm:cxn modelId="{B47DC263-995F-4A8D-A327-F2725148F072}" type="presParOf" srcId="{7053DECE-0415-4DF1-8E9E-ED5D96F03DE7}" destId="{6E0FEF38-0323-4BF3-AFDB-6596D802BC36}" srcOrd="1" destOrd="0" presId="urn:microsoft.com/office/officeart/2005/8/layout/venn1"/>
    <dgm:cxn modelId="{C6474846-BB57-4295-ABEC-D37920470FF8}" type="presParOf" srcId="{7053DECE-0415-4DF1-8E9E-ED5D96F03DE7}" destId="{AD3284EB-1DF1-4CC1-8D55-274E715905F4}" srcOrd="2" destOrd="0" presId="urn:microsoft.com/office/officeart/2005/8/layout/venn1"/>
    <dgm:cxn modelId="{BD11C0E2-58E9-4BF3-AF3D-0D274ABEB588}" type="presParOf" srcId="{7053DECE-0415-4DF1-8E9E-ED5D96F03DE7}" destId="{065354DE-C875-4F60-B68E-E994EBDB848A}" srcOrd="3" destOrd="0" presId="urn:microsoft.com/office/officeart/2005/8/layout/venn1"/>
    <dgm:cxn modelId="{9D0D84F6-7D6A-47EB-A72A-3AD0DA832FAD}" type="presParOf" srcId="{7053DECE-0415-4DF1-8E9E-ED5D96F03DE7}" destId="{F1032233-D2D2-49E4-AAAB-F12F2370E002}" srcOrd="4" destOrd="0" presId="urn:microsoft.com/office/officeart/2005/8/layout/venn1"/>
    <dgm:cxn modelId="{D757D7FD-F470-43B0-90B6-BEFFCDEF190F}" type="presParOf" srcId="{7053DECE-0415-4DF1-8E9E-ED5D96F03DE7}" destId="{4E293A35-0F86-4E68-97BF-40191985920C}" srcOrd="5" destOrd="0" presId="urn:microsoft.com/office/officeart/2005/8/layout/venn1"/>
    <dgm:cxn modelId="{4C88BAF0-F4D3-43DC-9368-0629D08A468C}" type="presParOf" srcId="{7053DECE-0415-4DF1-8E9E-ED5D96F03DE7}" destId="{7318E392-D149-48EF-B3E6-19832B2D2CBF}" srcOrd="6" destOrd="0" presId="urn:microsoft.com/office/officeart/2005/8/layout/venn1"/>
    <dgm:cxn modelId="{8EED5A4D-B3A7-47B6-8B18-B1FF4D9A3A04}" type="presParOf" srcId="{7053DECE-0415-4DF1-8E9E-ED5D96F03DE7}" destId="{30CA8D22-59A3-4ED1-B811-0E3F8B751E1A}" srcOrd="7" destOrd="0" presId="urn:microsoft.com/office/officeart/2005/8/layout/venn1"/>
    <dgm:cxn modelId="{E73BD4EA-B7E4-4E5D-82B1-ECB0FEFCCFDD}" type="presParOf" srcId="{7053DECE-0415-4DF1-8E9E-ED5D96F03DE7}" destId="{D147AA8F-5B1D-4C69-ABFD-D5AD976BC566}" srcOrd="8" destOrd="0" presId="urn:microsoft.com/office/officeart/2005/8/layout/venn1"/>
    <dgm:cxn modelId="{1F9ABC9E-40CB-4BBD-8338-4F196BCB0D53}" type="presParOf" srcId="{7053DECE-0415-4DF1-8E9E-ED5D96F03DE7}" destId="{3D1171E7-267B-40AA-A979-3728C46D1B75}" srcOrd="9" destOrd="0" presId="urn:microsoft.com/office/officeart/2005/8/layout/venn1"/>
    <dgm:cxn modelId="{BF2B2FDB-EB80-4816-8E1B-6908CD31BE95}" type="presParOf" srcId="{7053DECE-0415-4DF1-8E9E-ED5D96F03DE7}" destId="{B1A41DE2-D25B-4949-B657-D991187A59B6}" srcOrd="10" destOrd="0" presId="urn:microsoft.com/office/officeart/2005/8/layout/venn1"/>
    <dgm:cxn modelId="{232E27AE-01B2-473C-9C5C-6B2DE5A6D4F7}" type="presParOf" srcId="{7053DECE-0415-4DF1-8E9E-ED5D96F03DE7}" destId="{1ED9AF4F-D10A-455E-A743-5BCF6395B9AB}" srcOrd="11"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8217583-771E-4B59-8784-FE86CEA4E6C5}" type="doc">
      <dgm:prSet loTypeId="urn:microsoft.com/office/officeart/2008/layout/PictureStrips" loCatId="list" qsTypeId="urn:microsoft.com/office/officeart/2005/8/quickstyle/simple1#9" qsCatId="simple" csTypeId="urn:microsoft.com/office/officeart/2005/8/colors/accent1_2#9" csCatId="accent1" phldr="1"/>
      <dgm:spPr/>
      <dgm:t>
        <a:bodyPr/>
        <a:lstStyle/>
        <a:p>
          <a:endParaRPr lang="ca-ES"/>
        </a:p>
      </dgm:t>
    </dgm:pt>
    <dgm:pt modelId="{F84D60EF-5328-4387-9169-58E526221194}">
      <dgm:prSet/>
      <dgm:spPr>
        <a:solidFill>
          <a:schemeClr val="bg2">
            <a:alpha val="40000"/>
          </a:schemeClr>
        </a:solidFill>
      </dgm:spPr>
      <dgm:t>
        <a:bodyPr/>
        <a:lstStyle/>
        <a:p>
          <a:pPr rtl="0"/>
          <a:r>
            <a:rPr lang="en-US" b="1" dirty="0">
              <a:solidFill>
                <a:srgbClr val="0070C0"/>
              </a:solidFill>
              <a:latin typeface="+mj-lt"/>
            </a:rPr>
            <a:t>Must be technically well done</a:t>
          </a:r>
          <a:endParaRPr lang="ca-ES" b="1" dirty="0">
            <a:solidFill>
              <a:srgbClr val="0070C0"/>
            </a:solidFill>
            <a:latin typeface="+mj-lt"/>
          </a:endParaRPr>
        </a:p>
      </dgm:t>
    </dgm:pt>
    <dgm:pt modelId="{BFF2DF2E-DD86-495E-86E9-45A5870C4785}" type="parTrans" cxnId="{587F9F18-B247-4D9A-8255-F4172E2A48B1}">
      <dgm:prSet/>
      <dgm:spPr/>
      <dgm:t>
        <a:bodyPr/>
        <a:lstStyle/>
        <a:p>
          <a:endParaRPr lang="ca-ES"/>
        </a:p>
      </dgm:t>
    </dgm:pt>
    <dgm:pt modelId="{598909E8-406D-4BA9-BE82-B879FF7D8ED3}" type="sibTrans" cxnId="{587F9F18-B247-4D9A-8255-F4172E2A48B1}">
      <dgm:prSet/>
      <dgm:spPr/>
      <dgm:t>
        <a:bodyPr/>
        <a:lstStyle/>
        <a:p>
          <a:endParaRPr lang="ca-ES"/>
        </a:p>
      </dgm:t>
    </dgm:pt>
    <dgm:pt modelId="{FF925B4D-226C-4E7C-B308-A40BD8EBA217}">
      <dgm:prSet/>
      <dgm:spPr>
        <a:solidFill>
          <a:schemeClr val="accent2">
            <a:lumMod val="20000"/>
            <a:lumOff val="80000"/>
          </a:schemeClr>
        </a:solidFill>
      </dgm:spPr>
      <dgm:t>
        <a:bodyPr/>
        <a:lstStyle/>
        <a:p>
          <a:pPr rtl="0"/>
          <a:r>
            <a:rPr lang="en-US" b="1" dirty="0">
              <a:solidFill>
                <a:srgbClr val="0070C0"/>
              </a:solidFill>
              <a:latin typeface="+mj-lt"/>
            </a:rPr>
            <a:t>Duration: </a:t>
          </a:r>
          <a:r>
            <a:rPr lang="en-US" b="0" dirty="0">
              <a:solidFill>
                <a:srgbClr val="0070C0"/>
              </a:solidFill>
              <a:latin typeface="+mj-lt"/>
            </a:rPr>
            <a:t>taking in consideration that the duration of the human beings’ attention threshold is around 20 minutes</a:t>
          </a:r>
          <a:endParaRPr lang="ca-ES" b="0" dirty="0">
            <a:solidFill>
              <a:srgbClr val="0070C0"/>
            </a:solidFill>
            <a:latin typeface="+mj-lt"/>
          </a:endParaRPr>
        </a:p>
      </dgm:t>
    </dgm:pt>
    <dgm:pt modelId="{D22609BA-051C-4ACE-8834-14320751741C}" type="parTrans" cxnId="{4B9CE59E-CD4E-4827-95CD-BC6FC326A38E}">
      <dgm:prSet/>
      <dgm:spPr/>
      <dgm:t>
        <a:bodyPr/>
        <a:lstStyle/>
        <a:p>
          <a:endParaRPr lang="ca-ES"/>
        </a:p>
      </dgm:t>
    </dgm:pt>
    <dgm:pt modelId="{BA58C2EB-6DEA-466C-B01A-557C992F0684}" type="sibTrans" cxnId="{4B9CE59E-CD4E-4827-95CD-BC6FC326A38E}">
      <dgm:prSet/>
      <dgm:spPr/>
      <dgm:t>
        <a:bodyPr/>
        <a:lstStyle/>
        <a:p>
          <a:endParaRPr lang="ca-ES"/>
        </a:p>
      </dgm:t>
    </dgm:pt>
    <dgm:pt modelId="{928C91B4-E872-4BA3-A309-8EE813A8827F}">
      <dgm:prSet/>
      <dgm:spPr>
        <a:solidFill>
          <a:schemeClr val="bg2">
            <a:alpha val="40000"/>
          </a:schemeClr>
        </a:solidFill>
      </dgm:spPr>
      <dgm:t>
        <a:bodyPr/>
        <a:lstStyle/>
        <a:p>
          <a:pPr rtl="0"/>
          <a:r>
            <a:rPr lang="en-US" b="1" dirty="0">
              <a:solidFill>
                <a:srgbClr val="0070C0"/>
              </a:solidFill>
              <a:latin typeface="+mj-lt"/>
            </a:rPr>
            <a:t>Select appropriate contents </a:t>
          </a:r>
          <a:endParaRPr lang="ca-ES" b="1" dirty="0">
            <a:solidFill>
              <a:srgbClr val="0070C0"/>
            </a:solidFill>
            <a:latin typeface="+mj-lt"/>
          </a:endParaRPr>
        </a:p>
      </dgm:t>
    </dgm:pt>
    <dgm:pt modelId="{13A31AAC-5F90-4A25-B7F9-C76AAA08761A}" type="parTrans" cxnId="{57C25016-E349-471F-B228-EE997E5C8468}">
      <dgm:prSet/>
      <dgm:spPr/>
      <dgm:t>
        <a:bodyPr/>
        <a:lstStyle/>
        <a:p>
          <a:endParaRPr lang="ca-ES"/>
        </a:p>
      </dgm:t>
    </dgm:pt>
    <dgm:pt modelId="{8CD9543D-9271-41FB-964E-0B6DEF100EA8}" type="sibTrans" cxnId="{57C25016-E349-471F-B228-EE997E5C8468}">
      <dgm:prSet/>
      <dgm:spPr/>
      <dgm:t>
        <a:bodyPr/>
        <a:lstStyle/>
        <a:p>
          <a:endParaRPr lang="ca-ES"/>
        </a:p>
      </dgm:t>
    </dgm:pt>
    <dgm:pt modelId="{02F62428-5080-479E-A8A3-7BD1EE9DC201}" type="pres">
      <dgm:prSet presAssocID="{A8217583-771E-4B59-8784-FE86CEA4E6C5}" presName="Name0" presStyleCnt="0">
        <dgm:presLayoutVars>
          <dgm:dir/>
          <dgm:resizeHandles val="exact"/>
        </dgm:presLayoutVars>
      </dgm:prSet>
      <dgm:spPr/>
      <dgm:t>
        <a:bodyPr/>
        <a:lstStyle/>
        <a:p>
          <a:endParaRPr lang="it-IT"/>
        </a:p>
      </dgm:t>
    </dgm:pt>
    <dgm:pt modelId="{8F501EC9-5104-43D8-8046-DD6C3E15A986}" type="pres">
      <dgm:prSet presAssocID="{F84D60EF-5328-4387-9169-58E526221194}" presName="composite" presStyleCnt="0"/>
      <dgm:spPr/>
    </dgm:pt>
    <dgm:pt modelId="{9C148152-CF26-4042-9698-BDC17EDC2612}" type="pres">
      <dgm:prSet presAssocID="{F84D60EF-5328-4387-9169-58E526221194}" presName="rect1" presStyleLbl="trAlignAcc1" presStyleIdx="0" presStyleCnt="3" custLinFactNeighborX="353" custLinFactNeighborY="-3103">
        <dgm:presLayoutVars>
          <dgm:bulletEnabled val="1"/>
        </dgm:presLayoutVars>
      </dgm:prSet>
      <dgm:spPr/>
      <dgm:t>
        <a:bodyPr/>
        <a:lstStyle/>
        <a:p>
          <a:endParaRPr lang="it-IT"/>
        </a:p>
      </dgm:t>
    </dgm:pt>
    <dgm:pt modelId="{D11E6F0D-627E-413E-A2FC-304C410E201B}" type="pres">
      <dgm:prSet presAssocID="{F84D60EF-5328-4387-9169-58E526221194}" presName="rect2" presStyleLbl="fgImgPlace1" presStyleIdx="0" presStyleCnt="3" custScaleX="98102" custScaleY="97588" custLinFactNeighborX="17125" custLinFactNeighborY="-3723"/>
      <dgm:spPr>
        <a:blipFill>
          <a:blip xmlns:r="http://schemas.openxmlformats.org/officeDocument/2006/relationships" r:embed="rId1">
            <a:extLst>
              <a:ext uri="{28A0092B-C50C-407E-A947-70E740481C1C}"/>
            </a:extLst>
          </a:blip>
          <a:srcRect/>
          <a:stretch>
            <a:fillRect l="-64000" r="-64000"/>
          </a:stretch>
        </a:blipFill>
      </dgm:spPr>
    </dgm:pt>
    <dgm:pt modelId="{A1470F95-0A7F-432F-95D4-5C8DD13AD6BA}" type="pres">
      <dgm:prSet presAssocID="{598909E8-406D-4BA9-BE82-B879FF7D8ED3}" presName="sibTrans" presStyleCnt="0"/>
      <dgm:spPr/>
    </dgm:pt>
    <dgm:pt modelId="{3C7972B2-9FA4-43E8-B839-EDD4194B9E20}" type="pres">
      <dgm:prSet presAssocID="{FF925B4D-226C-4E7C-B308-A40BD8EBA217}" presName="composite" presStyleCnt="0"/>
      <dgm:spPr/>
    </dgm:pt>
    <dgm:pt modelId="{261196DA-7178-4584-8544-BBD6F6C6AD6E}" type="pres">
      <dgm:prSet presAssocID="{FF925B4D-226C-4E7C-B308-A40BD8EBA217}" presName="rect1" presStyleLbl="trAlignAcc1" presStyleIdx="1" presStyleCnt="3" custLinFactNeighborX="1849" custLinFactNeighborY="-1105">
        <dgm:presLayoutVars>
          <dgm:bulletEnabled val="1"/>
        </dgm:presLayoutVars>
      </dgm:prSet>
      <dgm:spPr/>
      <dgm:t>
        <a:bodyPr/>
        <a:lstStyle/>
        <a:p>
          <a:endParaRPr lang="it-IT"/>
        </a:p>
      </dgm:t>
    </dgm:pt>
    <dgm:pt modelId="{BBBD6116-5098-4C3D-BA36-FAE8864BB999}" type="pres">
      <dgm:prSet presAssocID="{FF925B4D-226C-4E7C-B308-A40BD8EBA217}" presName="rect2" presStyleLbl="fgImgPlace1" presStyleIdx="1" presStyleCnt="3" custScaleX="97106" custScaleY="100860" custLinFactNeighborX="463" custLinFactNeighborY="-8640"/>
      <dgm:spPr>
        <a:blipFill>
          <a:blip xmlns:r="http://schemas.openxmlformats.org/officeDocument/2006/relationships" r:embed="rId2">
            <a:extLst>
              <a:ext uri="{28A0092B-C50C-407E-A947-70E740481C1C}"/>
            </a:extLst>
          </a:blip>
          <a:srcRect/>
          <a:stretch>
            <a:fillRect l="-20000" r="-20000"/>
          </a:stretch>
        </a:blipFill>
      </dgm:spPr>
    </dgm:pt>
    <dgm:pt modelId="{F7B5D66E-3642-4547-85F3-254CAE856264}" type="pres">
      <dgm:prSet presAssocID="{BA58C2EB-6DEA-466C-B01A-557C992F0684}" presName="sibTrans" presStyleCnt="0"/>
      <dgm:spPr/>
    </dgm:pt>
    <dgm:pt modelId="{B0E8DFD2-EF81-4167-BC6D-8C72DC39CD4E}" type="pres">
      <dgm:prSet presAssocID="{928C91B4-E872-4BA3-A309-8EE813A8827F}" presName="composite" presStyleCnt="0"/>
      <dgm:spPr/>
    </dgm:pt>
    <dgm:pt modelId="{6294AB45-71D2-4BD0-9E38-0C5A58BE09D0}" type="pres">
      <dgm:prSet presAssocID="{928C91B4-E872-4BA3-A309-8EE813A8827F}" presName="rect1" presStyleLbl="trAlignAcc1" presStyleIdx="2" presStyleCnt="3" custLinFactNeighborX="646" custLinFactNeighborY="3143">
        <dgm:presLayoutVars>
          <dgm:bulletEnabled val="1"/>
        </dgm:presLayoutVars>
      </dgm:prSet>
      <dgm:spPr/>
      <dgm:t>
        <a:bodyPr/>
        <a:lstStyle/>
        <a:p>
          <a:endParaRPr lang="it-IT"/>
        </a:p>
      </dgm:t>
    </dgm:pt>
    <dgm:pt modelId="{51257B6B-CCDC-4110-B295-3D7676C0A21B}" type="pres">
      <dgm:prSet presAssocID="{928C91B4-E872-4BA3-A309-8EE813A8827F}" presName="rect2" presStyleLbl="fgImgPlace1" presStyleIdx="2" presStyleCnt="3"/>
      <dgm:spPr>
        <a:blipFill>
          <a:blip xmlns:r="http://schemas.openxmlformats.org/officeDocument/2006/relationships" r:embed="rId3">
            <a:extLst>
              <a:ext uri="{28A0092B-C50C-407E-A947-70E740481C1C}"/>
            </a:extLst>
          </a:blip>
          <a:srcRect/>
          <a:stretch>
            <a:fillRect l="-17000" r="-17000"/>
          </a:stretch>
        </a:blipFill>
      </dgm:spPr>
    </dgm:pt>
  </dgm:ptLst>
  <dgm:cxnLst>
    <dgm:cxn modelId="{C2372CEB-F7C9-4F0E-8249-6702AA587DD7}" type="presOf" srcId="{F84D60EF-5328-4387-9169-58E526221194}" destId="{9C148152-CF26-4042-9698-BDC17EDC2612}" srcOrd="0" destOrd="0" presId="urn:microsoft.com/office/officeart/2008/layout/PictureStrips"/>
    <dgm:cxn modelId="{DD9B4531-D4E1-461A-823A-9B4580B417B4}" type="presOf" srcId="{A8217583-771E-4B59-8784-FE86CEA4E6C5}" destId="{02F62428-5080-479E-A8A3-7BD1EE9DC201}" srcOrd="0" destOrd="0" presId="urn:microsoft.com/office/officeart/2008/layout/PictureStrips"/>
    <dgm:cxn modelId="{1ACD4048-1F4C-45BE-B543-E3BE26F076D6}" type="presOf" srcId="{FF925B4D-226C-4E7C-B308-A40BD8EBA217}" destId="{261196DA-7178-4584-8544-BBD6F6C6AD6E}" srcOrd="0" destOrd="0" presId="urn:microsoft.com/office/officeart/2008/layout/PictureStrips"/>
    <dgm:cxn modelId="{57C25016-E349-471F-B228-EE997E5C8468}" srcId="{A8217583-771E-4B59-8784-FE86CEA4E6C5}" destId="{928C91B4-E872-4BA3-A309-8EE813A8827F}" srcOrd="2" destOrd="0" parTransId="{13A31AAC-5F90-4A25-B7F9-C76AAA08761A}" sibTransId="{8CD9543D-9271-41FB-964E-0B6DEF100EA8}"/>
    <dgm:cxn modelId="{566A9331-39EE-47A3-9C60-68805C355BEA}" type="presOf" srcId="{928C91B4-E872-4BA3-A309-8EE813A8827F}" destId="{6294AB45-71D2-4BD0-9E38-0C5A58BE09D0}" srcOrd="0" destOrd="0" presId="urn:microsoft.com/office/officeart/2008/layout/PictureStrips"/>
    <dgm:cxn modelId="{587F9F18-B247-4D9A-8255-F4172E2A48B1}" srcId="{A8217583-771E-4B59-8784-FE86CEA4E6C5}" destId="{F84D60EF-5328-4387-9169-58E526221194}" srcOrd="0" destOrd="0" parTransId="{BFF2DF2E-DD86-495E-86E9-45A5870C4785}" sibTransId="{598909E8-406D-4BA9-BE82-B879FF7D8ED3}"/>
    <dgm:cxn modelId="{4B9CE59E-CD4E-4827-95CD-BC6FC326A38E}" srcId="{A8217583-771E-4B59-8784-FE86CEA4E6C5}" destId="{FF925B4D-226C-4E7C-B308-A40BD8EBA217}" srcOrd="1" destOrd="0" parTransId="{D22609BA-051C-4ACE-8834-14320751741C}" sibTransId="{BA58C2EB-6DEA-466C-B01A-557C992F0684}"/>
    <dgm:cxn modelId="{C2EF58A1-98AE-4648-84DE-E7E5EC28D3E2}" type="presParOf" srcId="{02F62428-5080-479E-A8A3-7BD1EE9DC201}" destId="{8F501EC9-5104-43D8-8046-DD6C3E15A986}" srcOrd="0" destOrd="0" presId="urn:microsoft.com/office/officeart/2008/layout/PictureStrips"/>
    <dgm:cxn modelId="{CFEBB847-EACC-4DEB-9BED-6DCA78F1FBC5}" type="presParOf" srcId="{8F501EC9-5104-43D8-8046-DD6C3E15A986}" destId="{9C148152-CF26-4042-9698-BDC17EDC2612}" srcOrd="0" destOrd="0" presId="urn:microsoft.com/office/officeart/2008/layout/PictureStrips"/>
    <dgm:cxn modelId="{59860468-0C74-456A-99FB-DCECEA8A97FD}" type="presParOf" srcId="{8F501EC9-5104-43D8-8046-DD6C3E15A986}" destId="{D11E6F0D-627E-413E-A2FC-304C410E201B}" srcOrd="1" destOrd="0" presId="urn:microsoft.com/office/officeart/2008/layout/PictureStrips"/>
    <dgm:cxn modelId="{E6915467-D6E7-4B8A-BF05-8BE2D3215AC6}" type="presParOf" srcId="{02F62428-5080-479E-A8A3-7BD1EE9DC201}" destId="{A1470F95-0A7F-432F-95D4-5C8DD13AD6BA}" srcOrd="1" destOrd="0" presId="urn:microsoft.com/office/officeart/2008/layout/PictureStrips"/>
    <dgm:cxn modelId="{430055E7-34F9-46F9-BA40-F7D3223D875F}" type="presParOf" srcId="{02F62428-5080-479E-A8A3-7BD1EE9DC201}" destId="{3C7972B2-9FA4-43E8-B839-EDD4194B9E20}" srcOrd="2" destOrd="0" presId="urn:microsoft.com/office/officeart/2008/layout/PictureStrips"/>
    <dgm:cxn modelId="{620EDADC-506D-4C68-A94E-D15FF7267938}" type="presParOf" srcId="{3C7972B2-9FA4-43E8-B839-EDD4194B9E20}" destId="{261196DA-7178-4584-8544-BBD6F6C6AD6E}" srcOrd="0" destOrd="0" presId="urn:microsoft.com/office/officeart/2008/layout/PictureStrips"/>
    <dgm:cxn modelId="{A5427806-92F1-4E33-8F5F-A8DCED036DD9}" type="presParOf" srcId="{3C7972B2-9FA4-43E8-B839-EDD4194B9E20}" destId="{BBBD6116-5098-4C3D-BA36-FAE8864BB999}" srcOrd="1" destOrd="0" presId="urn:microsoft.com/office/officeart/2008/layout/PictureStrips"/>
    <dgm:cxn modelId="{8FDA9B27-9E23-49BF-B257-461719971A6A}" type="presParOf" srcId="{02F62428-5080-479E-A8A3-7BD1EE9DC201}" destId="{F7B5D66E-3642-4547-85F3-254CAE856264}" srcOrd="3" destOrd="0" presId="urn:microsoft.com/office/officeart/2008/layout/PictureStrips"/>
    <dgm:cxn modelId="{6527FF64-C85C-40AA-A4B3-29F33B6AD9A8}" type="presParOf" srcId="{02F62428-5080-479E-A8A3-7BD1EE9DC201}" destId="{B0E8DFD2-EF81-4167-BC6D-8C72DC39CD4E}" srcOrd="4" destOrd="0" presId="urn:microsoft.com/office/officeart/2008/layout/PictureStrips"/>
    <dgm:cxn modelId="{4C5199F5-5596-416D-A0BE-99DAD53315F2}" type="presParOf" srcId="{B0E8DFD2-EF81-4167-BC6D-8C72DC39CD4E}" destId="{6294AB45-71D2-4BD0-9E38-0C5A58BE09D0}" srcOrd="0" destOrd="0" presId="urn:microsoft.com/office/officeart/2008/layout/PictureStrips"/>
    <dgm:cxn modelId="{490F087A-0517-4C34-8A0F-5EA123AD595B}" type="presParOf" srcId="{B0E8DFD2-EF81-4167-BC6D-8C72DC39CD4E}" destId="{51257B6B-CCDC-4110-B295-3D7676C0A21B}"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DB03236-E9E3-436E-9D1D-342E4A3A7B16}" type="doc">
      <dgm:prSet loTypeId="urn:microsoft.com/office/officeart/2005/8/layout/vList3" loCatId="list" qsTypeId="urn:microsoft.com/office/officeart/2005/8/quickstyle/simple1#10" qsCatId="simple" csTypeId="urn:microsoft.com/office/officeart/2005/8/colors/accent1_2#10" csCatId="accent1" phldr="1"/>
      <dgm:spPr/>
      <dgm:t>
        <a:bodyPr/>
        <a:lstStyle/>
        <a:p>
          <a:endParaRPr lang="ca-ES"/>
        </a:p>
      </dgm:t>
    </dgm:pt>
    <dgm:pt modelId="{A39FDB13-F009-4B94-A6D5-263A09046F97}">
      <dgm:prSet/>
      <dgm:spPr/>
      <dgm:t>
        <a:bodyPr/>
        <a:lstStyle/>
        <a:p>
          <a:pPr rtl="0"/>
          <a:r>
            <a:rPr lang="en-US" noProof="0" dirty="0">
              <a:latin typeface="+mj-lt"/>
            </a:rPr>
            <a:t>Technical specifications</a:t>
          </a:r>
        </a:p>
      </dgm:t>
    </dgm:pt>
    <dgm:pt modelId="{8A15F7AC-359A-416B-B936-44395C5EBF8E}" type="parTrans" cxnId="{4385703D-513C-4412-9A5C-9A72ED098220}">
      <dgm:prSet/>
      <dgm:spPr/>
      <dgm:t>
        <a:bodyPr/>
        <a:lstStyle/>
        <a:p>
          <a:endParaRPr lang="ca-ES"/>
        </a:p>
      </dgm:t>
    </dgm:pt>
    <dgm:pt modelId="{3B1ADA8B-133B-4CFE-8DEF-DC6346D87D64}" type="sibTrans" cxnId="{4385703D-513C-4412-9A5C-9A72ED098220}">
      <dgm:prSet/>
      <dgm:spPr/>
      <dgm:t>
        <a:bodyPr/>
        <a:lstStyle/>
        <a:p>
          <a:endParaRPr lang="ca-ES"/>
        </a:p>
      </dgm:t>
    </dgm:pt>
    <dgm:pt modelId="{609FA9F5-506F-4E8A-BAB3-3AFFF322D3BF}" type="pres">
      <dgm:prSet presAssocID="{3DB03236-E9E3-436E-9D1D-342E4A3A7B16}" presName="linearFlow" presStyleCnt="0">
        <dgm:presLayoutVars>
          <dgm:dir/>
          <dgm:resizeHandles val="exact"/>
        </dgm:presLayoutVars>
      </dgm:prSet>
      <dgm:spPr/>
      <dgm:t>
        <a:bodyPr/>
        <a:lstStyle/>
        <a:p>
          <a:endParaRPr lang="it-IT"/>
        </a:p>
      </dgm:t>
    </dgm:pt>
    <dgm:pt modelId="{8AE11E5B-37BC-4E34-8D99-04B659409EDC}" type="pres">
      <dgm:prSet presAssocID="{A39FDB13-F009-4B94-A6D5-263A09046F97}" presName="composite" presStyleCnt="0"/>
      <dgm:spPr/>
    </dgm:pt>
    <dgm:pt modelId="{B65FC15A-EE9B-4A68-A942-907C6DE0F8B6}" type="pres">
      <dgm:prSet presAssocID="{A39FDB13-F009-4B94-A6D5-263A09046F97}" presName="imgShp" presStyleLbl="fgImgPlace1" presStyleIdx="0" presStyleCnt="1"/>
      <dgm:spPr>
        <a:blipFill>
          <a:blip xmlns:r="http://schemas.openxmlformats.org/officeDocument/2006/relationships" r:embed="rId1">
            <a:extLst>
              <a:ext uri="{28A0092B-C50C-407E-A947-70E740481C1C}"/>
            </a:extLst>
          </a:blip>
          <a:srcRect/>
          <a:stretch>
            <a:fillRect/>
          </a:stretch>
        </a:blipFill>
      </dgm:spPr>
    </dgm:pt>
    <dgm:pt modelId="{6D8AAA08-9425-4276-979E-DC0285998984}" type="pres">
      <dgm:prSet presAssocID="{A39FDB13-F009-4B94-A6D5-263A09046F97}" presName="txShp" presStyleLbl="node1" presStyleIdx="0" presStyleCnt="1">
        <dgm:presLayoutVars>
          <dgm:bulletEnabled val="1"/>
        </dgm:presLayoutVars>
      </dgm:prSet>
      <dgm:spPr/>
      <dgm:t>
        <a:bodyPr/>
        <a:lstStyle/>
        <a:p>
          <a:endParaRPr lang="it-IT"/>
        </a:p>
      </dgm:t>
    </dgm:pt>
  </dgm:ptLst>
  <dgm:cxnLst>
    <dgm:cxn modelId="{48C67008-CD46-484C-AF66-2DB48C9E38D8}" type="presOf" srcId="{3DB03236-E9E3-436E-9D1D-342E4A3A7B16}" destId="{609FA9F5-506F-4E8A-BAB3-3AFFF322D3BF}" srcOrd="0" destOrd="0" presId="urn:microsoft.com/office/officeart/2005/8/layout/vList3"/>
    <dgm:cxn modelId="{4385703D-513C-4412-9A5C-9A72ED098220}" srcId="{3DB03236-E9E3-436E-9D1D-342E4A3A7B16}" destId="{A39FDB13-F009-4B94-A6D5-263A09046F97}" srcOrd="0" destOrd="0" parTransId="{8A15F7AC-359A-416B-B936-44395C5EBF8E}" sibTransId="{3B1ADA8B-133B-4CFE-8DEF-DC6346D87D64}"/>
    <dgm:cxn modelId="{7AEAF2E7-2E42-48F4-92DF-04A1314A6C5F}" type="presOf" srcId="{A39FDB13-F009-4B94-A6D5-263A09046F97}" destId="{6D8AAA08-9425-4276-979E-DC0285998984}" srcOrd="0" destOrd="0" presId="urn:microsoft.com/office/officeart/2005/8/layout/vList3"/>
    <dgm:cxn modelId="{98F1E2C7-741D-4617-BE29-E24CE8E5A6FC}" type="presParOf" srcId="{609FA9F5-506F-4E8A-BAB3-3AFFF322D3BF}" destId="{8AE11E5B-37BC-4E34-8D99-04B659409EDC}" srcOrd="0" destOrd="0" presId="urn:microsoft.com/office/officeart/2005/8/layout/vList3"/>
    <dgm:cxn modelId="{78C414AC-841C-4759-81F3-8403B6EFD8C8}" type="presParOf" srcId="{8AE11E5B-37BC-4E34-8D99-04B659409EDC}" destId="{B65FC15A-EE9B-4A68-A942-907C6DE0F8B6}" srcOrd="0" destOrd="0" presId="urn:microsoft.com/office/officeart/2005/8/layout/vList3"/>
    <dgm:cxn modelId="{4FEB9558-2C83-4592-AC46-372D51A154F6}" type="presParOf" srcId="{8AE11E5B-37BC-4E34-8D99-04B659409EDC}" destId="{6D8AAA08-9425-4276-979E-DC028599898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DB03236-E9E3-436E-9D1D-342E4A3A7B16}" type="doc">
      <dgm:prSet loTypeId="urn:microsoft.com/office/officeart/2005/8/layout/vList3" loCatId="list" qsTypeId="urn:microsoft.com/office/officeart/2005/8/quickstyle/simple1#11" qsCatId="simple" csTypeId="urn:microsoft.com/office/officeart/2005/8/colors/accent1_2#11" csCatId="accent1" phldr="1"/>
      <dgm:spPr/>
      <dgm:t>
        <a:bodyPr/>
        <a:lstStyle/>
        <a:p>
          <a:endParaRPr lang="ca-ES"/>
        </a:p>
      </dgm:t>
    </dgm:pt>
    <dgm:pt modelId="{A39FDB13-F009-4B94-A6D5-263A09046F97}">
      <dgm:prSet/>
      <dgm:spPr/>
      <dgm:t>
        <a:bodyPr/>
        <a:lstStyle/>
        <a:p>
          <a:pPr rtl="0"/>
          <a:r>
            <a:rPr lang="es-ES" dirty="0">
              <a:latin typeface="+mj-lt"/>
            </a:rPr>
            <a:t>6 </a:t>
          </a:r>
          <a:r>
            <a:rPr lang="es-ES" dirty="0" err="1">
              <a:latin typeface="+mj-lt"/>
            </a:rPr>
            <a:t>ways</a:t>
          </a:r>
          <a:r>
            <a:rPr lang="es-ES" dirty="0">
              <a:latin typeface="+mj-lt"/>
            </a:rPr>
            <a:t> to </a:t>
          </a:r>
          <a:r>
            <a:rPr lang="es-ES" dirty="0" err="1">
              <a:latin typeface="+mj-lt"/>
            </a:rPr>
            <a:t>communicate</a:t>
          </a:r>
          <a:r>
            <a:rPr lang="es-ES" dirty="0">
              <a:latin typeface="+mj-lt"/>
            </a:rPr>
            <a:t> </a:t>
          </a:r>
          <a:r>
            <a:rPr lang="es-ES" dirty="0" err="1">
              <a:latin typeface="+mj-lt"/>
            </a:rPr>
            <a:t>messages</a:t>
          </a:r>
          <a:r>
            <a:rPr lang="es-ES" dirty="0">
              <a:latin typeface="+mj-lt"/>
            </a:rPr>
            <a:t> </a:t>
          </a:r>
          <a:r>
            <a:rPr lang="es-ES" dirty="0" err="1">
              <a:latin typeface="+mj-lt"/>
            </a:rPr>
            <a:t>with</a:t>
          </a:r>
          <a:r>
            <a:rPr lang="es-ES" dirty="0">
              <a:latin typeface="+mj-lt"/>
            </a:rPr>
            <a:t> a </a:t>
          </a:r>
          <a:r>
            <a:rPr lang="es-ES" dirty="0" err="1">
              <a:latin typeface="+mj-lt"/>
            </a:rPr>
            <a:t>wary</a:t>
          </a:r>
          <a:r>
            <a:rPr lang="es-ES" dirty="0">
              <a:latin typeface="+mj-lt"/>
            </a:rPr>
            <a:t> </a:t>
          </a:r>
          <a:r>
            <a:rPr lang="es-ES" dirty="0" err="1">
              <a:latin typeface="+mj-lt"/>
            </a:rPr>
            <a:t>editing</a:t>
          </a:r>
          <a:endParaRPr lang="ca-ES" dirty="0">
            <a:latin typeface="+mj-lt"/>
          </a:endParaRPr>
        </a:p>
      </dgm:t>
    </dgm:pt>
    <dgm:pt modelId="{8A15F7AC-359A-416B-B936-44395C5EBF8E}" type="parTrans" cxnId="{4385703D-513C-4412-9A5C-9A72ED098220}">
      <dgm:prSet/>
      <dgm:spPr/>
      <dgm:t>
        <a:bodyPr/>
        <a:lstStyle/>
        <a:p>
          <a:endParaRPr lang="ca-ES"/>
        </a:p>
      </dgm:t>
    </dgm:pt>
    <dgm:pt modelId="{3B1ADA8B-133B-4CFE-8DEF-DC6346D87D64}" type="sibTrans" cxnId="{4385703D-513C-4412-9A5C-9A72ED098220}">
      <dgm:prSet/>
      <dgm:spPr/>
      <dgm:t>
        <a:bodyPr/>
        <a:lstStyle/>
        <a:p>
          <a:endParaRPr lang="ca-ES"/>
        </a:p>
      </dgm:t>
    </dgm:pt>
    <dgm:pt modelId="{609FA9F5-506F-4E8A-BAB3-3AFFF322D3BF}" type="pres">
      <dgm:prSet presAssocID="{3DB03236-E9E3-436E-9D1D-342E4A3A7B16}" presName="linearFlow" presStyleCnt="0">
        <dgm:presLayoutVars>
          <dgm:dir/>
          <dgm:resizeHandles val="exact"/>
        </dgm:presLayoutVars>
      </dgm:prSet>
      <dgm:spPr/>
      <dgm:t>
        <a:bodyPr/>
        <a:lstStyle/>
        <a:p>
          <a:endParaRPr lang="it-IT"/>
        </a:p>
      </dgm:t>
    </dgm:pt>
    <dgm:pt modelId="{8AE11E5B-37BC-4E34-8D99-04B659409EDC}" type="pres">
      <dgm:prSet presAssocID="{A39FDB13-F009-4B94-A6D5-263A09046F97}" presName="composite" presStyleCnt="0"/>
      <dgm:spPr/>
    </dgm:pt>
    <dgm:pt modelId="{B65FC15A-EE9B-4A68-A942-907C6DE0F8B6}" type="pres">
      <dgm:prSet presAssocID="{A39FDB13-F009-4B94-A6D5-263A09046F97}" presName="imgShp" presStyleLbl="fgImgPlace1" presStyleIdx="0" presStyleCnt="1"/>
      <dgm:spPr>
        <a:blipFill>
          <a:blip xmlns:r="http://schemas.openxmlformats.org/officeDocument/2006/relationships" r:embed="rId1">
            <a:extLst>
              <a:ext uri="{28A0092B-C50C-407E-A947-70E740481C1C}"/>
            </a:extLst>
          </a:blip>
          <a:srcRect/>
          <a:stretch>
            <a:fillRect/>
          </a:stretch>
        </a:blipFill>
      </dgm:spPr>
    </dgm:pt>
    <dgm:pt modelId="{6D8AAA08-9425-4276-979E-DC0285998984}" type="pres">
      <dgm:prSet presAssocID="{A39FDB13-F009-4B94-A6D5-263A09046F97}" presName="txShp" presStyleLbl="node1" presStyleIdx="0" presStyleCnt="1">
        <dgm:presLayoutVars>
          <dgm:bulletEnabled val="1"/>
        </dgm:presLayoutVars>
      </dgm:prSet>
      <dgm:spPr/>
      <dgm:t>
        <a:bodyPr/>
        <a:lstStyle/>
        <a:p>
          <a:endParaRPr lang="it-IT"/>
        </a:p>
      </dgm:t>
    </dgm:pt>
  </dgm:ptLst>
  <dgm:cxnLst>
    <dgm:cxn modelId="{4385703D-513C-4412-9A5C-9A72ED098220}" srcId="{3DB03236-E9E3-436E-9D1D-342E4A3A7B16}" destId="{A39FDB13-F009-4B94-A6D5-263A09046F97}" srcOrd="0" destOrd="0" parTransId="{8A15F7AC-359A-416B-B936-44395C5EBF8E}" sibTransId="{3B1ADA8B-133B-4CFE-8DEF-DC6346D87D64}"/>
    <dgm:cxn modelId="{0D966FB8-81C3-44B3-BF83-0F0D3005815B}" type="presOf" srcId="{A39FDB13-F009-4B94-A6D5-263A09046F97}" destId="{6D8AAA08-9425-4276-979E-DC0285998984}" srcOrd="0" destOrd="0" presId="urn:microsoft.com/office/officeart/2005/8/layout/vList3"/>
    <dgm:cxn modelId="{FBF3FAD4-A265-405A-97D5-C088F431DFED}" type="presOf" srcId="{3DB03236-E9E3-436E-9D1D-342E4A3A7B16}" destId="{609FA9F5-506F-4E8A-BAB3-3AFFF322D3BF}" srcOrd="0" destOrd="0" presId="urn:microsoft.com/office/officeart/2005/8/layout/vList3"/>
    <dgm:cxn modelId="{D8A59B62-CCE5-466C-A116-A4269CD6924A}" type="presParOf" srcId="{609FA9F5-506F-4E8A-BAB3-3AFFF322D3BF}" destId="{8AE11E5B-37BC-4E34-8D99-04B659409EDC}" srcOrd="0" destOrd="0" presId="urn:microsoft.com/office/officeart/2005/8/layout/vList3"/>
    <dgm:cxn modelId="{4E6AD8F8-8085-4053-952B-3F0C44FF0A3A}" type="presParOf" srcId="{8AE11E5B-37BC-4E34-8D99-04B659409EDC}" destId="{B65FC15A-EE9B-4A68-A942-907C6DE0F8B6}" srcOrd="0" destOrd="0" presId="urn:microsoft.com/office/officeart/2005/8/layout/vList3"/>
    <dgm:cxn modelId="{0DB47D01-6257-4A95-AB3C-17E63CF20038}" type="presParOf" srcId="{8AE11E5B-37BC-4E34-8D99-04B659409EDC}" destId="{6D8AAA08-9425-4276-979E-DC028599898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DB03236-E9E3-436E-9D1D-342E4A3A7B16}" type="doc">
      <dgm:prSet loTypeId="urn:microsoft.com/office/officeart/2005/8/layout/vList3" loCatId="list" qsTypeId="urn:microsoft.com/office/officeart/2005/8/quickstyle/simple1#12" qsCatId="simple" csTypeId="urn:microsoft.com/office/officeart/2005/8/colors/accent1_2#12" csCatId="accent1" phldr="1"/>
      <dgm:spPr/>
      <dgm:t>
        <a:bodyPr/>
        <a:lstStyle/>
        <a:p>
          <a:endParaRPr lang="ca-ES"/>
        </a:p>
      </dgm:t>
    </dgm:pt>
    <dgm:pt modelId="{A39FDB13-F009-4B94-A6D5-263A09046F97}">
      <dgm:prSet/>
      <dgm:spPr/>
      <dgm:t>
        <a:bodyPr/>
        <a:lstStyle/>
        <a:p>
          <a:pPr rtl="0"/>
          <a:r>
            <a:rPr lang="es-ES" dirty="0">
              <a:latin typeface="+mj-lt"/>
            </a:rPr>
            <a:t>Use of </a:t>
          </a:r>
          <a:r>
            <a:rPr lang="es-ES" dirty="0" err="1">
              <a:latin typeface="+mj-lt"/>
            </a:rPr>
            <a:t>graphic</a:t>
          </a:r>
          <a:r>
            <a:rPr lang="es-ES" dirty="0">
              <a:latin typeface="+mj-lt"/>
            </a:rPr>
            <a:t> </a:t>
          </a:r>
          <a:r>
            <a:rPr lang="es-ES" dirty="0" err="1">
              <a:latin typeface="+mj-lt"/>
            </a:rPr>
            <a:t>representations</a:t>
          </a:r>
          <a:r>
            <a:rPr lang="es-ES" dirty="0">
              <a:latin typeface="+mj-lt"/>
            </a:rPr>
            <a:t> </a:t>
          </a:r>
          <a:r>
            <a:rPr lang="es-ES" dirty="0" err="1">
              <a:latin typeface="+mj-lt"/>
            </a:rPr>
            <a:t>that</a:t>
          </a:r>
          <a:endParaRPr lang="ca-ES" dirty="0">
            <a:latin typeface="+mj-lt"/>
          </a:endParaRPr>
        </a:p>
      </dgm:t>
    </dgm:pt>
    <dgm:pt modelId="{8A15F7AC-359A-416B-B936-44395C5EBF8E}" type="parTrans" cxnId="{4385703D-513C-4412-9A5C-9A72ED098220}">
      <dgm:prSet/>
      <dgm:spPr/>
      <dgm:t>
        <a:bodyPr/>
        <a:lstStyle/>
        <a:p>
          <a:endParaRPr lang="ca-ES"/>
        </a:p>
      </dgm:t>
    </dgm:pt>
    <dgm:pt modelId="{3B1ADA8B-133B-4CFE-8DEF-DC6346D87D64}" type="sibTrans" cxnId="{4385703D-513C-4412-9A5C-9A72ED098220}">
      <dgm:prSet/>
      <dgm:spPr/>
      <dgm:t>
        <a:bodyPr/>
        <a:lstStyle/>
        <a:p>
          <a:endParaRPr lang="ca-ES"/>
        </a:p>
      </dgm:t>
    </dgm:pt>
    <dgm:pt modelId="{609FA9F5-506F-4E8A-BAB3-3AFFF322D3BF}" type="pres">
      <dgm:prSet presAssocID="{3DB03236-E9E3-436E-9D1D-342E4A3A7B16}" presName="linearFlow" presStyleCnt="0">
        <dgm:presLayoutVars>
          <dgm:dir/>
          <dgm:resizeHandles val="exact"/>
        </dgm:presLayoutVars>
      </dgm:prSet>
      <dgm:spPr/>
      <dgm:t>
        <a:bodyPr/>
        <a:lstStyle/>
        <a:p>
          <a:endParaRPr lang="it-IT"/>
        </a:p>
      </dgm:t>
    </dgm:pt>
    <dgm:pt modelId="{8AE11E5B-37BC-4E34-8D99-04B659409EDC}" type="pres">
      <dgm:prSet presAssocID="{A39FDB13-F009-4B94-A6D5-263A09046F97}" presName="composite" presStyleCnt="0"/>
      <dgm:spPr/>
    </dgm:pt>
    <dgm:pt modelId="{B65FC15A-EE9B-4A68-A942-907C6DE0F8B6}" type="pres">
      <dgm:prSet presAssocID="{A39FDB13-F009-4B94-A6D5-263A09046F97}" presName="imgShp" presStyleLbl="fgImgPlace1" presStyleIdx="0" presStyleCnt="1"/>
      <dgm:spPr>
        <a:blipFill>
          <a:blip xmlns:r="http://schemas.openxmlformats.org/officeDocument/2006/relationships" r:embed="rId1">
            <a:extLst>
              <a:ext uri="{28A0092B-C50C-407E-A947-70E740481C1C}"/>
            </a:extLst>
          </a:blip>
          <a:srcRect/>
          <a:stretch>
            <a:fillRect/>
          </a:stretch>
        </a:blipFill>
      </dgm:spPr>
    </dgm:pt>
    <dgm:pt modelId="{6D8AAA08-9425-4276-979E-DC0285998984}" type="pres">
      <dgm:prSet presAssocID="{A39FDB13-F009-4B94-A6D5-263A09046F97}" presName="txShp" presStyleLbl="node1" presStyleIdx="0" presStyleCnt="1">
        <dgm:presLayoutVars>
          <dgm:bulletEnabled val="1"/>
        </dgm:presLayoutVars>
      </dgm:prSet>
      <dgm:spPr/>
      <dgm:t>
        <a:bodyPr/>
        <a:lstStyle/>
        <a:p>
          <a:endParaRPr lang="it-IT"/>
        </a:p>
      </dgm:t>
    </dgm:pt>
  </dgm:ptLst>
  <dgm:cxnLst>
    <dgm:cxn modelId="{4385703D-513C-4412-9A5C-9A72ED098220}" srcId="{3DB03236-E9E3-436E-9D1D-342E4A3A7B16}" destId="{A39FDB13-F009-4B94-A6D5-263A09046F97}" srcOrd="0" destOrd="0" parTransId="{8A15F7AC-359A-416B-B936-44395C5EBF8E}" sibTransId="{3B1ADA8B-133B-4CFE-8DEF-DC6346D87D64}"/>
    <dgm:cxn modelId="{E47135C2-6662-4476-A3CF-7E3422B8B67B}" type="presOf" srcId="{A39FDB13-F009-4B94-A6D5-263A09046F97}" destId="{6D8AAA08-9425-4276-979E-DC0285998984}" srcOrd="0" destOrd="0" presId="urn:microsoft.com/office/officeart/2005/8/layout/vList3"/>
    <dgm:cxn modelId="{4DF9C4DE-5F00-4E6A-9E43-98E8A65DE8B1}" type="presOf" srcId="{3DB03236-E9E3-436E-9D1D-342E4A3A7B16}" destId="{609FA9F5-506F-4E8A-BAB3-3AFFF322D3BF}" srcOrd="0" destOrd="0" presId="urn:microsoft.com/office/officeart/2005/8/layout/vList3"/>
    <dgm:cxn modelId="{218399A1-24D0-4066-961A-B6E33357A6C4}" type="presParOf" srcId="{609FA9F5-506F-4E8A-BAB3-3AFFF322D3BF}" destId="{8AE11E5B-37BC-4E34-8D99-04B659409EDC}" srcOrd="0" destOrd="0" presId="urn:microsoft.com/office/officeart/2005/8/layout/vList3"/>
    <dgm:cxn modelId="{7AB8B6A1-F3CD-48B8-9EE4-FB96E7274E7D}" type="presParOf" srcId="{8AE11E5B-37BC-4E34-8D99-04B659409EDC}" destId="{B65FC15A-EE9B-4A68-A942-907C6DE0F8B6}" srcOrd="0" destOrd="0" presId="urn:microsoft.com/office/officeart/2005/8/layout/vList3"/>
    <dgm:cxn modelId="{7D485C14-12E8-4C38-8BAD-F94AAEE34AD5}" type="presParOf" srcId="{8AE11E5B-37BC-4E34-8D99-04B659409EDC}" destId="{6D8AAA08-9425-4276-979E-DC028599898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8700AE-2A65-4288-B2BC-0004FA37C49C}" type="doc">
      <dgm:prSet loTypeId="urn:microsoft.com/office/officeart/2005/8/layout/radial3" loCatId="cycle" qsTypeId="urn:microsoft.com/office/officeart/2005/8/quickstyle/simple1#2" qsCatId="simple" csTypeId="urn:microsoft.com/office/officeart/2005/8/colors/colorful2" csCatId="colorful" phldr="1"/>
      <dgm:spPr/>
      <dgm:t>
        <a:bodyPr/>
        <a:lstStyle/>
        <a:p>
          <a:endParaRPr lang="ca-ES"/>
        </a:p>
      </dgm:t>
    </dgm:pt>
    <dgm:pt modelId="{C306A202-EF94-4C28-A412-82D52C57D5B1}">
      <dgm:prSet phldrT="[Texto]"/>
      <dgm:spPr/>
      <dgm:t>
        <a:bodyPr/>
        <a:lstStyle/>
        <a:p>
          <a:r>
            <a:rPr lang="en-US" b="1" noProof="0" dirty="0">
              <a:solidFill>
                <a:schemeClr val="bg1"/>
              </a:solidFill>
              <a:latin typeface="+mj-lt"/>
            </a:rPr>
            <a:t>Entrepreneur</a:t>
          </a:r>
        </a:p>
      </dgm:t>
    </dgm:pt>
    <dgm:pt modelId="{0B1F1A13-0C8F-4CA5-8636-32E3921BA28A}" type="parTrans" cxnId="{6B7F5AB4-52C4-4C6F-96AD-58FB0C5550A0}">
      <dgm:prSet/>
      <dgm:spPr/>
      <dgm:t>
        <a:bodyPr/>
        <a:lstStyle/>
        <a:p>
          <a:endParaRPr lang="ca-ES"/>
        </a:p>
      </dgm:t>
    </dgm:pt>
    <dgm:pt modelId="{26AA9285-D538-4381-879E-D93B5BEF37EC}" type="sibTrans" cxnId="{6B7F5AB4-52C4-4C6F-96AD-58FB0C5550A0}">
      <dgm:prSet/>
      <dgm:spPr/>
      <dgm:t>
        <a:bodyPr/>
        <a:lstStyle/>
        <a:p>
          <a:endParaRPr lang="ca-ES"/>
        </a:p>
      </dgm:t>
    </dgm:pt>
    <dgm:pt modelId="{DD202E7D-C02B-4AB7-A5C7-99C10A83AB84}">
      <dgm:prSet phldrT="[Texto]"/>
      <dgm:spPr/>
      <dgm:t>
        <a:bodyPr/>
        <a:lstStyle/>
        <a:p>
          <a:r>
            <a:rPr lang="en-US" b="1" noProof="0" dirty="0">
              <a:latin typeface="+mj-lt"/>
            </a:rPr>
            <a:t>Trust and self-confidence</a:t>
          </a:r>
        </a:p>
      </dgm:t>
    </dgm:pt>
    <dgm:pt modelId="{A6AF205D-2D35-4DF0-8D87-CE525C1C5BC6}" type="parTrans" cxnId="{D2041CD9-710A-491A-B31E-969BA24B2FD9}">
      <dgm:prSet/>
      <dgm:spPr/>
      <dgm:t>
        <a:bodyPr/>
        <a:lstStyle/>
        <a:p>
          <a:endParaRPr lang="ca-ES"/>
        </a:p>
      </dgm:t>
    </dgm:pt>
    <dgm:pt modelId="{CE0758A1-7B80-4907-A129-0BCF838038D2}" type="sibTrans" cxnId="{D2041CD9-710A-491A-B31E-969BA24B2FD9}">
      <dgm:prSet/>
      <dgm:spPr/>
      <dgm:t>
        <a:bodyPr/>
        <a:lstStyle/>
        <a:p>
          <a:endParaRPr lang="ca-ES"/>
        </a:p>
      </dgm:t>
    </dgm:pt>
    <dgm:pt modelId="{25740DA0-C18C-45F1-B1F6-8A5EC928C483}">
      <dgm:prSet phldrT="[Texto]"/>
      <dgm:spPr/>
      <dgm:t>
        <a:bodyPr/>
        <a:lstStyle/>
        <a:p>
          <a:r>
            <a:rPr lang="en-US" b="1" noProof="0" dirty="0">
              <a:latin typeface="+mj-lt"/>
            </a:rPr>
            <a:t>Willingness to sacrifice</a:t>
          </a:r>
        </a:p>
      </dgm:t>
    </dgm:pt>
    <dgm:pt modelId="{3DCE5717-6459-4F03-B0F6-C3FFC841FC65}" type="parTrans" cxnId="{2F198024-4939-4C85-A673-FDCDB3474A39}">
      <dgm:prSet/>
      <dgm:spPr/>
      <dgm:t>
        <a:bodyPr/>
        <a:lstStyle/>
        <a:p>
          <a:endParaRPr lang="ca-ES"/>
        </a:p>
      </dgm:t>
    </dgm:pt>
    <dgm:pt modelId="{F9BF8507-33F2-4B8C-B2CC-65DF8B504984}" type="sibTrans" cxnId="{2F198024-4939-4C85-A673-FDCDB3474A39}">
      <dgm:prSet/>
      <dgm:spPr/>
      <dgm:t>
        <a:bodyPr/>
        <a:lstStyle/>
        <a:p>
          <a:endParaRPr lang="ca-ES"/>
        </a:p>
      </dgm:t>
    </dgm:pt>
    <dgm:pt modelId="{E23F3843-D455-4D12-9FB5-42AA3DB2EEE5}">
      <dgm:prSet phldrT="[Texto]"/>
      <dgm:spPr/>
      <dgm:t>
        <a:bodyPr/>
        <a:lstStyle/>
        <a:p>
          <a:r>
            <a:rPr lang="en-US" b="1" noProof="0" dirty="0">
              <a:latin typeface="+mj-lt"/>
            </a:rPr>
            <a:t>Humility, sincerity and honesty</a:t>
          </a:r>
        </a:p>
      </dgm:t>
    </dgm:pt>
    <dgm:pt modelId="{1D83C2A3-3F27-4865-946C-BC10CE8D84B4}" type="parTrans" cxnId="{EB2C83CC-5569-491F-BEA8-D7CBC55DB48F}">
      <dgm:prSet/>
      <dgm:spPr/>
      <dgm:t>
        <a:bodyPr/>
        <a:lstStyle/>
        <a:p>
          <a:endParaRPr lang="ca-ES"/>
        </a:p>
      </dgm:t>
    </dgm:pt>
    <dgm:pt modelId="{284B687C-BE39-495D-92C0-09885ABA6C39}" type="sibTrans" cxnId="{EB2C83CC-5569-491F-BEA8-D7CBC55DB48F}">
      <dgm:prSet/>
      <dgm:spPr/>
      <dgm:t>
        <a:bodyPr/>
        <a:lstStyle/>
        <a:p>
          <a:endParaRPr lang="ca-ES"/>
        </a:p>
      </dgm:t>
    </dgm:pt>
    <dgm:pt modelId="{8D8F0CA0-3A04-4953-AB37-7212FD374F8F}">
      <dgm:prSet phldrT="[Texto]"/>
      <dgm:spPr/>
      <dgm:t>
        <a:bodyPr/>
        <a:lstStyle/>
        <a:p>
          <a:r>
            <a:rPr lang="en-US" b="1" noProof="0" dirty="0">
              <a:latin typeface="+mj-lt"/>
            </a:rPr>
            <a:t>Perseverance</a:t>
          </a:r>
          <a:r>
            <a:rPr lang="en-US" noProof="0" dirty="0">
              <a:latin typeface="+mj-lt"/>
            </a:rPr>
            <a:t> to achieve goals</a:t>
          </a:r>
        </a:p>
      </dgm:t>
    </dgm:pt>
    <dgm:pt modelId="{4CD8556A-6A77-48FA-ABE3-EBDE474E3BB8}" type="parTrans" cxnId="{DE84DAE4-8F6C-4E87-875A-9AF72DB9BB73}">
      <dgm:prSet/>
      <dgm:spPr/>
      <dgm:t>
        <a:bodyPr/>
        <a:lstStyle/>
        <a:p>
          <a:endParaRPr lang="ca-ES"/>
        </a:p>
      </dgm:t>
    </dgm:pt>
    <dgm:pt modelId="{5091BC51-C7BB-452C-9DDF-5BBCFCEEF3F7}" type="sibTrans" cxnId="{DE84DAE4-8F6C-4E87-875A-9AF72DB9BB73}">
      <dgm:prSet/>
      <dgm:spPr/>
      <dgm:t>
        <a:bodyPr/>
        <a:lstStyle/>
        <a:p>
          <a:endParaRPr lang="ca-ES"/>
        </a:p>
      </dgm:t>
    </dgm:pt>
    <dgm:pt modelId="{C07C0BC8-0D90-43CC-9B45-9EEB499384FE}">
      <dgm:prSet phldrT="[Texto]"/>
      <dgm:spPr/>
      <dgm:t>
        <a:bodyPr/>
        <a:lstStyle/>
        <a:p>
          <a:r>
            <a:rPr lang="en-US" b="1" noProof="0" dirty="0">
              <a:latin typeface="+mj-lt"/>
            </a:rPr>
            <a:t>Energy</a:t>
          </a:r>
        </a:p>
      </dgm:t>
    </dgm:pt>
    <dgm:pt modelId="{0AC0485E-AAF3-48C0-9294-577036774AEC}" type="parTrans" cxnId="{EFEAA126-6808-483B-A400-17718E803B9A}">
      <dgm:prSet/>
      <dgm:spPr/>
      <dgm:t>
        <a:bodyPr/>
        <a:lstStyle/>
        <a:p>
          <a:endParaRPr lang="ca-ES"/>
        </a:p>
      </dgm:t>
    </dgm:pt>
    <dgm:pt modelId="{F1AC1D58-78AA-4370-80C9-6F766040642B}" type="sibTrans" cxnId="{EFEAA126-6808-483B-A400-17718E803B9A}">
      <dgm:prSet/>
      <dgm:spPr/>
      <dgm:t>
        <a:bodyPr/>
        <a:lstStyle/>
        <a:p>
          <a:endParaRPr lang="ca-ES"/>
        </a:p>
      </dgm:t>
    </dgm:pt>
    <dgm:pt modelId="{248EDBC9-16C0-4029-8729-2E1E6F281F6B}">
      <dgm:prSet phldrT="[Texto]"/>
      <dgm:spPr/>
      <dgm:t>
        <a:bodyPr/>
        <a:lstStyle/>
        <a:p>
          <a:r>
            <a:rPr lang="en-US" b="1" noProof="0" dirty="0">
              <a:latin typeface="+mj-lt"/>
            </a:rPr>
            <a:t>Enthusiasm</a:t>
          </a:r>
        </a:p>
      </dgm:t>
    </dgm:pt>
    <dgm:pt modelId="{2DFAFE61-4634-4185-A1EE-92D781613AC9}" type="parTrans" cxnId="{B1D882CF-6ADC-49A8-937D-045B3886269F}">
      <dgm:prSet/>
      <dgm:spPr/>
      <dgm:t>
        <a:bodyPr/>
        <a:lstStyle/>
        <a:p>
          <a:endParaRPr lang="ca-ES"/>
        </a:p>
      </dgm:t>
    </dgm:pt>
    <dgm:pt modelId="{B33C3D45-5007-4E15-A3A5-35E796AB3518}" type="sibTrans" cxnId="{B1D882CF-6ADC-49A8-937D-045B3886269F}">
      <dgm:prSet/>
      <dgm:spPr/>
      <dgm:t>
        <a:bodyPr/>
        <a:lstStyle/>
        <a:p>
          <a:endParaRPr lang="ca-ES"/>
        </a:p>
      </dgm:t>
    </dgm:pt>
    <dgm:pt modelId="{3CEE6FA5-AC5B-4133-A2E3-FE387CCD8731}">
      <dgm:prSet phldrT="[Texto]"/>
      <dgm:spPr/>
      <dgm:t>
        <a:bodyPr/>
        <a:lstStyle/>
        <a:p>
          <a:r>
            <a:rPr lang="en-US" b="1" noProof="0" dirty="0">
              <a:latin typeface="+mj-lt"/>
            </a:rPr>
            <a:t>Leadership</a:t>
          </a:r>
        </a:p>
      </dgm:t>
    </dgm:pt>
    <dgm:pt modelId="{5CD7FE0B-460A-4C5A-A47E-A8B10B639DD8}" type="parTrans" cxnId="{98F0AA69-C003-4DB7-83F3-65A16F66CCC3}">
      <dgm:prSet/>
      <dgm:spPr/>
      <dgm:t>
        <a:bodyPr/>
        <a:lstStyle/>
        <a:p>
          <a:endParaRPr lang="ca-ES"/>
        </a:p>
      </dgm:t>
    </dgm:pt>
    <dgm:pt modelId="{6BAC4D5F-BF4D-4718-A265-23EB680BF157}" type="sibTrans" cxnId="{98F0AA69-C003-4DB7-83F3-65A16F66CCC3}">
      <dgm:prSet/>
      <dgm:spPr/>
      <dgm:t>
        <a:bodyPr/>
        <a:lstStyle/>
        <a:p>
          <a:endParaRPr lang="ca-ES"/>
        </a:p>
      </dgm:t>
    </dgm:pt>
    <dgm:pt modelId="{D966A56F-C389-49F8-84FC-9655CF5EDEEA}">
      <dgm:prSet phldrT="[Texto]"/>
      <dgm:spPr/>
      <dgm:t>
        <a:bodyPr/>
        <a:lstStyle/>
        <a:p>
          <a:r>
            <a:rPr lang="en-US" b="1" noProof="0" dirty="0">
              <a:latin typeface="+mj-lt"/>
            </a:rPr>
            <a:t>Independence of criteria</a:t>
          </a:r>
        </a:p>
      </dgm:t>
    </dgm:pt>
    <dgm:pt modelId="{68F4055C-FD9E-45EC-A1F0-67FEE6A3389A}" type="parTrans" cxnId="{91CBB9F0-F6B3-4A6A-B0A6-49F2012C28A1}">
      <dgm:prSet/>
      <dgm:spPr/>
      <dgm:t>
        <a:bodyPr/>
        <a:lstStyle/>
        <a:p>
          <a:endParaRPr lang="ca-ES"/>
        </a:p>
      </dgm:t>
    </dgm:pt>
    <dgm:pt modelId="{1C33821F-21FA-4269-BF02-0C12F47FE87F}" type="sibTrans" cxnId="{91CBB9F0-F6B3-4A6A-B0A6-49F2012C28A1}">
      <dgm:prSet/>
      <dgm:spPr/>
      <dgm:t>
        <a:bodyPr/>
        <a:lstStyle/>
        <a:p>
          <a:endParaRPr lang="ca-ES"/>
        </a:p>
      </dgm:t>
    </dgm:pt>
    <dgm:pt modelId="{95C38601-9A64-40C0-8B80-30EC1AA08DD5}">
      <dgm:prSet phldrT="[Texto]"/>
      <dgm:spPr/>
      <dgm:t>
        <a:bodyPr/>
        <a:lstStyle/>
        <a:p>
          <a:r>
            <a:rPr lang="en-US" b="1" noProof="0" dirty="0">
              <a:latin typeface="+mj-lt"/>
            </a:rPr>
            <a:t>Low risk aversion</a:t>
          </a:r>
        </a:p>
      </dgm:t>
    </dgm:pt>
    <dgm:pt modelId="{08AE8E7B-A6FE-490A-8EAD-1DE7E4A7719D}" type="parTrans" cxnId="{D32A7704-6690-435E-936B-DE105BD336EC}">
      <dgm:prSet/>
      <dgm:spPr/>
      <dgm:t>
        <a:bodyPr/>
        <a:lstStyle/>
        <a:p>
          <a:endParaRPr lang="ca-ES"/>
        </a:p>
      </dgm:t>
    </dgm:pt>
    <dgm:pt modelId="{AE29A372-4323-4B83-B5D5-24A671B43604}" type="sibTrans" cxnId="{D32A7704-6690-435E-936B-DE105BD336EC}">
      <dgm:prSet/>
      <dgm:spPr/>
      <dgm:t>
        <a:bodyPr/>
        <a:lstStyle/>
        <a:p>
          <a:endParaRPr lang="ca-ES"/>
        </a:p>
      </dgm:t>
    </dgm:pt>
    <dgm:pt modelId="{B98F391C-A54F-457D-B412-8B6813117010}" type="pres">
      <dgm:prSet presAssocID="{EF8700AE-2A65-4288-B2BC-0004FA37C49C}" presName="composite" presStyleCnt="0">
        <dgm:presLayoutVars>
          <dgm:chMax val="1"/>
          <dgm:dir/>
          <dgm:resizeHandles val="exact"/>
        </dgm:presLayoutVars>
      </dgm:prSet>
      <dgm:spPr/>
      <dgm:t>
        <a:bodyPr/>
        <a:lstStyle/>
        <a:p>
          <a:endParaRPr lang="it-IT"/>
        </a:p>
      </dgm:t>
    </dgm:pt>
    <dgm:pt modelId="{513163E7-A779-433F-9DD9-45D916768FA9}" type="pres">
      <dgm:prSet presAssocID="{EF8700AE-2A65-4288-B2BC-0004FA37C49C}" presName="radial" presStyleCnt="0">
        <dgm:presLayoutVars>
          <dgm:animLvl val="ctr"/>
        </dgm:presLayoutVars>
      </dgm:prSet>
      <dgm:spPr/>
    </dgm:pt>
    <dgm:pt modelId="{F6795EF6-6B2E-429A-904E-7464F0C2CAB4}" type="pres">
      <dgm:prSet presAssocID="{C306A202-EF94-4C28-A412-82D52C57D5B1}" presName="centerShape" presStyleLbl="vennNode1" presStyleIdx="0" presStyleCnt="10"/>
      <dgm:spPr/>
      <dgm:t>
        <a:bodyPr/>
        <a:lstStyle/>
        <a:p>
          <a:endParaRPr lang="it-IT"/>
        </a:p>
      </dgm:t>
    </dgm:pt>
    <dgm:pt modelId="{5AFCD67F-0444-4B1A-A7A8-B53EEF97AC49}" type="pres">
      <dgm:prSet presAssocID="{DD202E7D-C02B-4AB7-A5C7-99C10A83AB84}" presName="node" presStyleLbl="vennNode1" presStyleIdx="1" presStyleCnt="10">
        <dgm:presLayoutVars>
          <dgm:bulletEnabled val="1"/>
        </dgm:presLayoutVars>
      </dgm:prSet>
      <dgm:spPr/>
      <dgm:t>
        <a:bodyPr/>
        <a:lstStyle/>
        <a:p>
          <a:endParaRPr lang="it-IT"/>
        </a:p>
      </dgm:t>
    </dgm:pt>
    <dgm:pt modelId="{831196A2-2B22-48DB-B6EA-6EA4AE3405A2}" type="pres">
      <dgm:prSet presAssocID="{8D8F0CA0-3A04-4953-AB37-7212FD374F8F}" presName="node" presStyleLbl="vennNode1" presStyleIdx="2" presStyleCnt="10">
        <dgm:presLayoutVars>
          <dgm:bulletEnabled val="1"/>
        </dgm:presLayoutVars>
      </dgm:prSet>
      <dgm:spPr/>
      <dgm:t>
        <a:bodyPr/>
        <a:lstStyle/>
        <a:p>
          <a:endParaRPr lang="it-IT"/>
        </a:p>
      </dgm:t>
    </dgm:pt>
    <dgm:pt modelId="{CA845C56-FB55-4D6F-BEEB-A7FABFFBF550}" type="pres">
      <dgm:prSet presAssocID="{C07C0BC8-0D90-43CC-9B45-9EEB499384FE}" presName="node" presStyleLbl="vennNode1" presStyleIdx="3" presStyleCnt="10">
        <dgm:presLayoutVars>
          <dgm:bulletEnabled val="1"/>
        </dgm:presLayoutVars>
      </dgm:prSet>
      <dgm:spPr/>
      <dgm:t>
        <a:bodyPr/>
        <a:lstStyle/>
        <a:p>
          <a:endParaRPr lang="it-IT"/>
        </a:p>
      </dgm:t>
    </dgm:pt>
    <dgm:pt modelId="{EB44E204-5EAD-40C3-B90F-98517668F9E1}" type="pres">
      <dgm:prSet presAssocID="{248EDBC9-16C0-4029-8729-2E1E6F281F6B}" presName="node" presStyleLbl="vennNode1" presStyleIdx="4" presStyleCnt="10">
        <dgm:presLayoutVars>
          <dgm:bulletEnabled val="1"/>
        </dgm:presLayoutVars>
      </dgm:prSet>
      <dgm:spPr/>
      <dgm:t>
        <a:bodyPr/>
        <a:lstStyle/>
        <a:p>
          <a:endParaRPr lang="it-IT"/>
        </a:p>
      </dgm:t>
    </dgm:pt>
    <dgm:pt modelId="{F873DD2B-1CD8-4877-8041-F5B9E4DDF4CB}" type="pres">
      <dgm:prSet presAssocID="{3CEE6FA5-AC5B-4133-A2E3-FE387CCD8731}" presName="node" presStyleLbl="vennNode1" presStyleIdx="5" presStyleCnt="10">
        <dgm:presLayoutVars>
          <dgm:bulletEnabled val="1"/>
        </dgm:presLayoutVars>
      </dgm:prSet>
      <dgm:spPr/>
      <dgm:t>
        <a:bodyPr/>
        <a:lstStyle/>
        <a:p>
          <a:endParaRPr lang="it-IT"/>
        </a:p>
      </dgm:t>
    </dgm:pt>
    <dgm:pt modelId="{EE7600C9-BF90-4DE0-9710-234731733A46}" type="pres">
      <dgm:prSet presAssocID="{D966A56F-C389-49F8-84FC-9655CF5EDEEA}" presName="node" presStyleLbl="vennNode1" presStyleIdx="6" presStyleCnt="10">
        <dgm:presLayoutVars>
          <dgm:bulletEnabled val="1"/>
        </dgm:presLayoutVars>
      </dgm:prSet>
      <dgm:spPr/>
      <dgm:t>
        <a:bodyPr/>
        <a:lstStyle/>
        <a:p>
          <a:endParaRPr lang="it-IT"/>
        </a:p>
      </dgm:t>
    </dgm:pt>
    <dgm:pt modelId="{B8A0B21B-99DB-459A-A757-5F6E964E9BA9}" type="pres">
      <dgm:prSet presAssocID="{25740DA0-C18C-45F1-B1F6-8A5EC928C483}" presName="node" presStyleLbl="vennNode1" presStyleIdx="7" presStyleCnt="10">
        <dgm:presLayoutVars>
          <dgm:bulletEnabled val="1"/>
        </dgm:presLayoutVars>
      </dgm:prSet>
      <dgm:spPr/>
      <dgm:t>
        <a:bodyPr/>
        <a:lstStyle/>
        <a:p>
          <a:endParaRPr lang="it-IT"/>
        </a:p>
      </dgm:t>
    </dgm:pt>
    <dgm:pt modelId="{2D983267-E119-4F15-AF32-9E3E700F98F7}" type="pres">
      <dgm:prSet presAssocID="{E23F3843-D455-4D12-9FB5-42AA3DB2EEE5}" presName="node" presStyleLbl="vennNode1" presStyleIdx="8" presStyleCnt="10">
        <dgm:presLayoutVars>
          <dgm:bulletEnabled val="1"/>
        </dgm:presLayoutVars>
      </dgm:prSet>
      <dgm:spPr/>
      <dgm:t>
        <a:bodyPr/>
        <a:lstStyle/>
        <a:p>
          <a:endParaRPr lang="it-IT"/>
        </a:p>
      </dgm:t>
    </dgm:pt>
    <dgm:pt modelId="{959F740E-3BE3-4654-88CB-4BA56F7A75BF}" type="pres">
      <dgm:prSet presAssocID="{95C38601-9A64-40C0-8B80-30EC1AA08DD5}" presName="node" presStyleLbl="vennNode1" presStyleIdx="9" presStyleCnt="10">
        <dgm:presLayoutVars>
          <dgm:bulletEnabled val="1"/>
        </dgm:presLayoutVars>
      </dgm:prSet>
      <dgm:spPr/>
      <dgm:t>
        <a:bodyPr/>
        <a:lstStyle/>
        <a:p>
          <a:endParaRPr lang="it-IT"/>
        </a:p>
      </dgm:t>
    </dgm:pt>
  </dgm:ptLst>
  <dgm:cxnLst>
    <dgm:cxn modelId="{EFEAA126-6808-483B-A400-17718E803B9A}" srcId="{C306A202-EF94-4C28-A412-82D52C57D5B1}" destId="{C07C0BC8-0D90-43CC-9B45-9EEB499384FE}" srcOrd="2" destOrd="0" parTransId="{0AC0485E-AAF3-48C0-9294-577036774AEC}" sibTransId="{F1AC1D58-78AA-4370-80C9-6F766040642B}"/>
    <dgm:cxn modelId="{B468C9B3-93DB-40DD-BC52-B1F0306692AD}" type="presOf" srcId="{C07C0BC8-0D90-43CC-9B45-9EEB499384FE}" destId="{CA845C56-FB55-4D6F-BEEB-A7FABFFBF550}" srcOrd="0" destOrd="0" presId="urn:microsoft.com/office/officeart/2005/8/layout/radial3"/>
    <dgm:cxn modelId="{DE84DAE4-8F6C-4E87-875A-9AF72DB9BB73}" srcId="{C306A202-EF94-4C28-A412-82D52C57D5B1}" destId="{8D8F0CA0-3A04-4953-AB37-7212FD374F8F}" srcOrd="1" destOrd="0" parTransId="{4CD8556A-6A77-48FA-ABE3-EBDE474E3BB8}" sibTransId="{5091BC51-C7BB-452C-9DDF-5BBCFCEEF3F7}"/>
    <dgm:cxn modelId="{8A54E07A-2AE0-4D7C-A8D7-D55EDD557713}" type="presOf" srcId="{95C38601-9A64-40C0-8B80-30EC1AA08DD5}" destId="{959F740E-3BE3-4654-88CB-4BA56F7A75BF}" srcOrd="0" destOrd="0" presId="urn:microsoft.com/office/officeart/2005/8/layout/radial3"/>
    <dgm:cxn modelId="{2F198024-4939-4C85-A673-FDCDB3474A39}" srcId="{C306A202-EF94-4C28-A412-82D52C57D5B1}" destId="{25740DA0-C18C-45F1-B1F6-8A5EC928C483}" srcOrd="6" destOrd="0" parTransId="{3DCE5717-6459-4F03-B0F6-C3FFC841FC65}" sibTransId="{F9BF8507-33F2-4B8C-B2CC-65DF8B504984}"/>
    <dgm:cxn modelId="{0AB72158-F359-4B85-9C27-509A4689FF39}" type="presOf" srcId="{25740DA0-C18C-45F1-B1F6-8A5EC928C483}" destId="{B8A0B21B-99DB-459A-A757-5F6E964E9BA9}" srcOrd="0" destOrd="0" presId="urn:microsoft.com/office/officeart/2005/8/layout/radial3"/>
    <dgm:cxn modelId="{DDDB1F6A-35C4-44CD-8566-7C0152B89F5E}" type="presOf" srcId="{3CEE6FA5-AC5B-4133-A2E3-FE387CCD8731}" destId="{F873DD2B-1CD8-4877-8041-F5B9E4DDF4CB}" srcOrd="0" destOrd="0" presId="urn:microsoft.com/office/officeart/2005/8/layout/radial3"/>
    <dgm:cxn modelId="{95650D77-395F-4196-8EB6-14B476357BD7}" type="presOf" srcId="{C306A202-EF94-4C28-A412-82D52C57D5B1}" destId="{F6795EF6-6B2E-429A-904E-7464F0C2CAB4}" srcOrd="0" destOrd="0" presId="urn:microsoft.com/office/officeart/2005/8/layout/radial3"/>
    <dgm:cxn modelId="{23D0A18A-6003-40A7-9D0F-69E758EA6DB3}" type="presOf" srcId="{248EDBC9-16C0-4029-8729-2E1E6F281F6B}" destId="{EB44E204-5EAD-40C3-B90F-98517668F9E1}" srcOrd="0" destOrd="0" presId="urn:microsoft.com/office/officeart/2005/8/layout/radial3"/>
    <dgm:cxn modelId="{B1D882CF-6ADC-49A8-937D-045B3886269F}" srcId="{C306A202-EF94-4C28-A412-82D52C57D5B1}" destId="{248EDBC9-16C0-4029-8729-2E1E6F281F6B}" srcOrd="3" destOrd="0" parTransId="{2DFAFE61-4634-4185-A1EE-92D781613AC9}" sibTransId="{B33C3D45-5007-4E15-A3A5-35E796AB3518}"/>
    <dgm:cxn modelId="{91CBB9F0-F6B3-4A6A-B0A6-49F2012C28A1}" srcId="{C306A202-EF94-4C28-A412-82D52C57D5B1}" destId="{D966A56F-C389-49F8-84FC-9655CF5EDEEA}" srcOrd="5" destOrd="0" parTransId="{68F4055C-FD9E-45EC-A1F0-67FEE6A3389A}" sibTransId="{1C33821F-21FA-4269-BF02-0C12F47FE87F}"/>
    <dgm:cxn modelId="{ADB2E5D4-DBA8-47DE-823E-C23EEEF97A78}" type="presOf" srcId="{DD202E7D-C02B-4AB7-A5C7-99C10A83AB84}" destId="{5AFCD67F-0444-4B1A-A7A8-B53EEF97AC49}" srcOrd="0" destOrd="0" presId="urn:microsoft.com/office/officeart/2005/8/layout/radial3"/>
    <dgm:cxn modelId="{98F0AA69-C003-4DB7-83F3-65A16F66CCC3}" srcId="{C306A202-EF94-4C28-A412-82D52C57D5B1}" destId="{3CEE6FA5-AC5B-4133-A2E3-FE387CCD8731}" srcOrd="4" destOrd="0" parTransId="{5CD7FE0B-460A-4C5A-A47E-A8B10B639DD8}" sibTransId="{6BAC4D5F-BF4D-4718-A265-23EB680BF157}"/>
    <dgm:cxn modelId="{17B77243-E097-4B1B-A19E-07B13CAF1D76}" type="presOf" srcId="{EF8700AE-2A65-4288-B2BC-0004FA37C49C}" destId="{B98F391C-A54F-457D-B412-8B6813117010}" srcOrd="0" destOrd="0" presId="urn:microsoft.com/office/officeart/2005/8/layout/radial3"/>
    <dgm:cxn modelId="{7A42541E-72CF-40A1-9B44-B4EFA5816020}" type="presOf" srcId="{8D8F0CA0-3A04-4953-AB37-7212FD374F8F}" destId="{831196A2-2B22-48DB-B6EA-6EA4AE3405A2}" srcOrd="0" destOrd="0" presId="urn:microsoft.com/office/officeart/2005/8/layout/radial3"/>
    <dgm:cxn modelId="{D2041CD9-710A-491A-B31E-969BA24B2FD9}" srcId="{C306A202-EF94-4C28-A412-82D52C57D5B1}" destId="{DD202E7D-C02B-4AB7-A5C7-99C10A83AB84}" srcOrd="0" destOrd="0" parTransId="{A6AF205D-2D35-4DF0-8D87-CE525C1C5BC6}" sibTransId="{CE0758A1-7B80-4907-A129-0BCF838038D2}"/>
    <dgm:cxn modelId="{EAF0BBE3-D61E-45A3-BBB7-2FEEBF833804}" type="presOf" srcId="{E23F3843-D455-4D12-9FB5-42AA3DB2EEE5}" destId="{2D983267-E119-4F15-AF32-9E3E700F98F7}" srcOrd="0" destOrd="0" presId="urn:microsoft.com/office/officeart/2005/8/layout/radial3"/>
    <dgm:cxn modelId="{6B7F5AB4-52C4-4C6F-96AD-58FB0C5550A0}" srcId="{EF8700AE-2A65-4288-B2BC-0004FA37C49C}" destId="{C306A202-EF94-4C28-A412-82D52C57D5B1}" srcOrd="0" destOrd="0" parTransId="{0B1F1A13-0C8F-4CA5-8636-32E3921BA28A}" sibTransId="{26AA9285-D538-4381-879E-D93B5BEF37EC}"/>
    <dgm:cxn modelId="{D32A7704-6690-435E-936B-DE105BD336EC}" srcId="{C306A202-EF94-4C28-A412-82D52C57D5B1}" destId="{95C38601-9A64-40C0-8B80-30EC1AA08DD5}" srcOrd="8" destOrd="0" parTransId="{08AE8E7B-A6FE-490A-8EAD-1DE7E4A7719D}" sibTransId="{AE29A372-4323-4B83-B5D5-24A671B43604}"/>
    <dgm:cxn modelId="{EB2C83CC-5569-491F-BEA8-D7CBC55DB48F}" srcId="{C306A202-EF94-4C28-A412-82D52C57D5B1}" destId="{E23F3843-D455-4D12-9FB5-42AA3DB2EEE5}" srcOrd="7" destOrd="0" parTransId="{1D83C2A3-3F27-4865-946C-BC10CE8D84B4}" sibTransId="{284B687C-BE39-495D-92C0-09885ABA6C39}"/>
    <dgm:cxn modelId="{8BD9DBF8-AA45-43B2-82B1-84148AC003B0}" type="presOf" srcId="{D966A56F-C389-49F8-84FC-9655CF5EDEEA}" destId="{EE7600C9-BF90-4DE0-9710-234731733A46}" srcOrd="0" destOrd="0" presId="urn:microsoft.com/office/officeart/2005/8/layout/radial3"/>
    <dgm:cxn modelId="{2974D286-04DF-4931-BB39-E37E4C6BD0EC}" type="presParOf" srcId="{B98F391C-A54F-457D-B412-8B6813117010}" destId="{513163E7-A779-433F-9DD9-45D916768FA9}" srcOrd="0" destOrd="0" presId="urn:microsoft.com/office/officeart/2005/8/layout/radial3"/>
    <dgm:cxn modelId="{CE3D7A93-DD33-4089-9C0F-3C6981C2BC72}" type="presParOf" srcId="{513163E7-A779-433F-9DD9-45D916768FA9}" destId="{F6795EF6-6B2E-429A-904E-7464F0C2CAB4}" srcOrd="0" destOrd="0" presId="urn:microsoft.com/office/officeart/2005/8/layout/radial3"/>
    <dgm:cxn modelId="{3229DB03-2889-44DE-A785-9B17B40F06A3}" type="presParOf" srcId="{513163E7-A779-433F-9DD9-45D916768FA9}" destId="{5AFCD67F-0444-4B1A-A7A8-B53EEF97AC49}" srcOrd="1" destOrd="0" presId="urn:microsoft.com/office/officeart/2005/8/layout/radial3"/>
    <dgm:cxn modelId="{CC552206-A4B8-474A-80DE-337C764F705F}" type="presParOf" srcId="{513163E7-A779-433F-9DD9-45D916768FA9}" destId="{831196A2-2B22-48DB-B6EA-6EA4AE3405A2}" srcOrd="2" destOrd="0" presId="urn:microsoft.com/office/officeart/2005/8/layout/radial3"/>
    <dgm:cxn modelId="{4189C5D4-A678-4F32-9D69-C540B61F78D6}" type="presParOf" srcId="{513163E7-A779-433F-9DD9-45D916768FA9}" destId="{CA845C56-FB55-4D6F-BEEB-A7FABFFBF550}" srcOrd="3" destOrd="0" presId="urn:microsoft.com/office/officeart/2005/8/layout/radial3"/>
    <dgm:cxn modelId="{00AA42C5-965C-4067-9493-DA4B32E0A8F1}" type="presParOf" srcId="{513163E7-A779-433F-9DD9-45D916768FA9}" destId="{EB44E204-5EAD-40C3-B90F-98517668F9E1}" srcOrd="4" destOrd="0" presId="urn:microsoft.com/office/officeart/2005/8/layout/radial3"/>
    <dgm:cxn modelId="{50A773DD-8CA5-4967-8963-11C6744E41CF}" type="presParOf" srcId="{513163E7-A779-433F-9DD9-45D916768FA9}" destId="{F873DD2B-1CD8-4877-8041-F5B9E4DDF4CB}" srcOrd="5" destOrd="0" presId="urn:microsoft.com/office/officeart/2005/8/layout/radial3"/>
    <dgm:cxn modelId="{848542AA-E2AB-4AF9-AC9A-0A4B838C1A12}" type="presParOf" srcId="{513163E7-A779-433F-9DD9-45D916768FA9}" destId="{EE7600C9-BF90-4DE0-9710-234731733A46}" srcOrd="6" destOrd="0" presId="urn:microsoft.com/office/officeart/2005/8/layout/radial3"/>
    <dgm:cxn modelId="{93CAFFE5-C457-4EF0-9BC3-4CD93553B235}" type="presParOf" srcId="{513163E7-A779-433F-9DD9-45D916768FA9}" destId="{B8A0B21B-99DB-459A-A757-5F6E964E9BA9}" srcOrd="7" destOrd="0" presId="urn:microsoft.com/office/officeart/2005/8/layout/radial3"/>
    <dgm:cxn modelId="{81DF14CA-1E25-44FC-8113-EDDC182481A6}" type="presParOf" srcId="{513163E7-A779-433F-9DD9-45D916768FA9}" destId="{2D983267-E119-4F15-AF32-9E3E700F98F7}" srcOrd="8" destOrd="0" presId="urn:microsoft.com/office/officeart/2005/8/layout/radial3"/>
    <dgm:cxn modelId="{8643C42B-815C-4FDB-971D-C5BA4AC9BB49}" type="presParOf" srcId="{513163E7-A779-433F-9DD9-45D916768FA9}" destId="{959F740E-3BE3-4654-88CB-4BA56F7A75BF}" srcOrd="9"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B0A0B07-FEBD-4D71-ABCA-085C5C656C6F}" type="doc">
      <dgm:prSet loTypeId="urn:microsoft.com/office/officeart/2005/8/layout/vList2" loCatId="list" qsTypeId="urn:microsoft.com/office/officeart/2005/8/quickstyle/simple5" qsCatId="simple" csTypeId="urn:microsoft.com/office/officeart/2005/8/colors/accent1_2#13" csCatId="accent1" phldr="1"/>
      <dgm:spPr/>
      <dgm:t>
        <a:bodyPr/>
        <a:lstStyle/>
        <a:p>
          <a:endParaRPr lang="ca-ES"/>
        </a:p>
      </dgm:t>
    </dgm:pt>
    <dgm:pt modelId="{D4AEC731-4D5F-468C-B144-E939AD6A3990}">
      <dgm:prSet phldrT="[Texto]" custT="1"/>
      <dgm:spPr/>
      <dgm:t>
        <a:bodyPr/>
        <a:lstStyle/>
        <a:p>
          <a:r>
            <a:rPr lang="en-US" sz="2000" noProof="0" dirty="0">
              <a:latin typeface="+mj-lt"/>
            </a:rPr>
            <a:t>It uses a different communication style</a:t>
          </a:r>
        </a:p>
      </dgm:t>
    </dgm:pt>
    <dgm:pt modelId="{A1B004F5-49ED-41BB-8D01-AB92480E6906}" type="parTrans" cxnId="{62B7BDF3-2A96-459F-8AD8-EBDE0DF75CB5}">
      <dgm:prSet/>
      <dgm:spPr/>
      <dgm:t>
        <a:bodyPr/>
        <a:lstStyle/>
        <a:p>
          <a:endParaRPr lang="ca-ES"/>
        </a:p>
      </dgm:t>
    </dgm:pt>
    <dgm:pt modelId="{128A707C-60F2-48F9-B4C8-E32A1C9CA2C0}" type="sibTrans" cxnId="{62B7BDF3-2A96-459F-8AD8-EBDE0DF75CB5}">
      <dgm:prSet/>
      <dgm:spPr/>
      <dgm:t>
        <a:bodyPr/>
        <a:lstStyle/>
        <a:p>
          <a:endParaRPr lang="ca-ES"/>
        </a:p>
      </dgm:t>
    </dgm:pt>
    <dgm:pt modelId="{D923E6B0-AD76-472D-9AFD-2172C4D6A71F}">
      <dgm:prSet phldrT="[Texto]" custT="1"/>
      <dgm:spPr/>
      <dgm:t>
        <a:bodyPr/>
        <a:lstStyle/>
        <a:p>
          <a:r>
            <a:rPr lang="en-US" sz="2000" noProof="0" dirty="0">
              <a:solidFill>
                <a:schemeClr val="accent1">
                  <a:lumMod val="75000"/>
                </a:schemeClr>
              </a:solidFill>
              <a:latin typeface="+mj-lt"/>
            </a:rPr>
            <a:t>Telling about the storyteller’s personality, the story is able to involve emotionally the listener</a:t>
          </a:r>
        </a:p>
      </dgm:t>
    </dgm:pt>
    <dgm:pt modelId="{9BDE567A-25E4-43B6-9776-B49001027E57}" type="parTrans" cxnId="{200CD412-E6BD-44F6-A62D-4462935EFE1E}">
      <dgm:prSet/>
      <dgm:spPr/>
      <dgm:t>
        <a:bodyPr/>
        <a:lstStyle/>
        <a:p>
          <a:endParaRPr lang="ca-ES"/>
        </a:p>
      </dgm:t>
    </dgm:pt>
    <dgm:pt modelId="{D4A9335A-CE5D-484A-9FD7-7B9798AED2B9}" type="sibTrans" cxnId="{200CD412-E6BD-44F6-A62D-4462935EFE1E}">
      <dgm:prSet/>
      <dgm:spPr/>
      <dgm:t>
        <a:bodyPr/>
        <a:lstStyle/>
        <a:p>
          <a:endParaRPr lang="ca-ES"/>
        </a:p>
      </dgm:t>
    </dgm:pt>
    <dgm:pt modelId="{08857E20-38B4-4488-A8C6-3D012390920E}">
      <dgm:prSet phldrT="[Texto]" custT="1"/>
      <dgm:spPr/>
      <dgm:t>
        <a:bodyPr/>
        <a:lstStyle/>
        <a:p>
          <a:r>
            <a:rPr lang="en-US" sz="2000" noProof="0" dirty="0">
              <a:latin typeface="+mj-lt"/>
            </a:rPr>
            <a:t>It gives an added value to the traditional CV because you can use it to let the recruiter to know you better. You can show your motivations, values, passions and skills through it</a:t>
          </a:r>
        </a:p>
      </dgm:t>
    </dgm:pt>
    <dgm:pt modelId="{FC96BED7-6BCB-4E57-AE67-2C8646CED47E}" type="parTrans" cxnId="{F74EB235-874D-4278-871A-772C1A2F417E}">
      <dgm:prSet/>
      <dgm:spPr/>
      <dgm:t>
        <a:bodyPr/>
        <a:lstStyle/>
        <a:p>
          <a:endParaRPr lang="ca-ES"/>
        </a:p>
      </dgm:t>
    </dgm:pt>
    <dgm:pt modelId="{C6EDCA7B-1B68-43BF-BDFE-E8156A7C32D0}" type="sibTrans" cxnId="{F74EB235-874D-4278-871A-772C1A2F417E}">
      <dgm:prSet/>
      <dgm:spPr/>
      <dgm:t>
        <a:bodyPr/>
        <a:lstStyle/>
        <a:p>
          <a:endParaRPr lang="ca-ES"/>
        </a:p>
      </dgm:t>
    </dgm:pt>
    <dgm:pt modelId="{9909D6E7-B606-4636-B738-DD12307016A1}">
      <dgm:prSet phldrT="[Texto]" custT="1"/>
      <dgm:spPr/>
      <dgm:t>
        <a:bodyPr/>
        <a:lstStyle/>
        <a:p>
          <a:r>
            <a:rPr lang="en-US" sz="2000" noProof="0" dirty="0">
              <a:solidFill>
                <a:schemeClr val="accent1">
                  <a:lumMod val="75000"/>
                </a:schemeClr>
              </a:solidFill>
              <a:latin typeface="+mj-lt"/>
            </a:rPr>
            <a:t>It’s a skills self-evaluation tool</a:t>
          </a:r>
        </a:p>
      </dgm:t>
    </dgm:pt>
    <dgm:pt modelId="{CB19F84C-41B2-44B3-8134-516B72FCFD1E}" type="parTrans" cxnId="{0D600D54-1893-45A7-BD38-F8290D8DB476}">
      <dgm:prSet/>
      <dgm:spPr/>
      <dgm:t>
        <a:bodyPr/>
        <a:lstStyle/>
        <a:p>
          <a:endParaRPr lang="ca-ES"/>
        </a:p>
      </dgm:t>
    </dgm:pt>
    <dgm:pt modelId="{58DC8E31-50BD-4B3C-A43B-AC739BAAE73C}" type="sibTrans" cxnId="{0D600D54-1893-45A7-BD38-F8290D8DB476}">
      <dgm:prSet/>
      <dgm:spPr/>
      <dgm:t>
        <a:bodyPr/>
        <a:lstStyle/>
        <a:p>
          <a:endParaRPr lang="ca-ES"/>
        </a:p>
      </dgm:t>
    </dgm:pt>
    <dgm:pt modelId="{D342EBAB-9F10-4A49-AEE3-B0C2B764D6C7}">
      <dgm:prSet phldrT="[Texto]" custT="1"/>
      <dgm:spPr/>
      <dgm:t>
        <a:bodyPr/>
        <a:lstStyle/>
        <a:p>
          <a:endParaRPr lang="en-US" sz="2000" noProof="0" dirty="0">
            <a:solidFill>
              <a:schemeClr val="accent1">
                <a:lumMod val="75000"/>
              </a:schemeClr>
            </a:solidFill>
            <a:latin typeface="+mj-lt"/>
          </a:endParaRPr>
        </a:p>
      </dgm:t>
    </dgm:pt>
    <dgm:pt modelId="{F787824A-640C-47F7-B0F1-73B8EB8C2793}" type="parTrans" cxnId="{8EE87223-F91B-4343-90DA-73361DECD2D6}">
      <dgm:prSet/>
      <dgm:spPr/>
      <dgm:t>
        <a:bodyPr/>
        <a:lstStyle/>
        <a:p>
          <a:endParaRPr lang="ca-ES"/>
        </a:p>
      </dgm:t>
    </dgm:pt>
    <dgm:pt modelId="{5DD0892F-7585-49D6-9102-0287FB78A9FF}" type="sibTrans" cxnId="{8EE87223-F91B-4343-90DA-73361DECD2D6}">
      <dgm:prSet/>
      <dgm:spPr/>
      <dgm:t>
        <a:bodyPr/>
        <a:lstStyle/>
        <a:p>
          <a:endParaRPr lang="ca-ES"/>
        </a:p>
      </dgm:t>
    </dgm:pt>
    <dgm:pt modelId="{3A5BAE6C-194D-4528-B68F-C1CDBB8785CF}">
      <dgm:prSet phldrT="[Texto]" custT="1"/>
      <dgm:spPr/>
      <dgm:t>
        <a:bodyPr/>
        <a:lstStyle/>
        <a:p>
          <a:endParaRPr lang="en-US" sz="2000" noProof="0" dirty="0">
            <a:solidFill>
              <a:schemeClr val="accent1">
                <a:lumMod val="75000"/>
              </a:schemeClr>
            </a:solidFill>
            <a:latin typeface="+mj-lt"/>
          </a:endParaRPr>
        </a:p>
      </dgm:t>
    </dgm:pt>
    <dgm:pt modelId="{1B8872B7-BC1A-451B-8723-6EB2B788C881}" type="parTrans" cxnId="{78038969-6783-4322-A43D-03C2BBF23D5E}">
      <dgm:prSet/>
      <dgm:spPr/>
      <dgm:t>
        <a:bodyPr/>
        <a:lstStyle/>
        <a:p>
          <a:endParaRPr lang="ca-ES"/>
        </a:p>
      </dgm:t>
    </dgm:pt>
    <dgm:pt modelId="{A9F8FF8E-67D8-4821-A1C9-276C96518FC7}" type="sibTrans" cxnId="{78038969-6783-4322-A43D-03C2BBF23D5E}">
      <dgm:prSet/>
      <dgm:spPr/>
      <dgm:t>
        <a:bodyPr/>
        <a:lstStyle/>
        <a:p>
          <a:endParaRPr lang="ca-ES"/>
        </a:p>
      </dgm:t>
    </dgm:pt>
    <dgm:pt modelId="{EF6AE645-0AAF-41B1-91DD-5D1530495443}" type="pres">
      <dgm:prSet presAssocID="{5B0A0B07-FEBD-4D71-ABCA-085C5C656C6F}" presName="linear" presStyleCnt="0">
        <dgm:presLayoutVars>
          <dgm:animLvl val="lvl"/>
          <dgm:resizeHandles val="exact"/>
        </dgm:presLayoutVars>
      </dgm:prSet>
      <dgm:spPr/>
      <dgm:t>
        <a:bodyPr/>
        <a:lstStyle/>
        <a:p>
          <a:endParaRPr lang="it-IT"/>
        </a:p>
      </dgm:t>
    </dgm:pt>
    <dgm:pt modelId="{0E153593-34D9-41D2-9C1F-ED2BF4DB541D}" type="pres">
      <dgm:prSet presAssocID="{D4AEC731-4D5F-468C-B144-E939AD6A3990}" presName="parentText" presStyleLbl="node1" presStyleIdx="0" presStyleCnt="2">
        <dgm:presLayoutVars>
          <dgm:chMax val="0"/>
          <dgm:bulletEnabled val="1"/>
        </dgm:presLayoutVars>
      </dgm:prSet>
      <dgm:spPr/>
      <dgm:t>
        <a:bodyPr/>
        <a:lstStyle/>
        <a:p>
          <a:endParaRPr lang="it-IT"/>
        </a:p>
      </dgm:t>
    </dgm:pt>
    <dgm:pt modelId="{54DB8DBF-C78C-436C-BE46-C336F20E8B08}" type="pres">
      <dgm:prSet presAssocID="{D4AEC731-4D5F-468C-B144-E939AD6A3990}" presName="childText" presStyleLbl="revTx" presStyleIdx="0" presStyleCnt="2">
        <dgm:presLayoutVars>
          <dgm:bulletEnabled val="1"/>
        </dgm:presLayoutVars>
      </dgm:prSet>
      <dgm:spPr/>
      <dgm:t>
        <a:bodyPr/>
        <a:lstStyle/>
        <a:p>
          <a:endParaRPr lang="it-IT"/>
        </a:p>
      </dgm:t>
    </dgm:pt>
    <dgm:pt modelId="{74CA8561-85F4-404F-A681-FB0EED8BDC16}" type="pres">
      <dgm:prSet presAssocID="{08857E20-38B4-4488-A8C6-3D012390920E}" presName="parentText" presStyleLbl="node1" presStyleIdx="1" presStyleCnt="2" custLinFactNeighborX="-749" custLinFactNeighborY="-201">
        <dgm:presLayoutVars>
          <dgm:chMax val="0"/>
          <dgm:bulletEnabled val="1"/>
        </dgm:presLayoutVars>
      </dgm:prSet>
      <dgm:spPr/>
      <dgm:t>
        <a:bodyPr/>
        <a:lstStyle/>
        <a:p>
          <a:endParaRPr lang="it-IT"/>
        </a:p>
      </dgm:t>
    </dgm:pt>
    <dgm:pt modelId="{CA8683AF-3181-43F6-8A6B-51914054E6CB}" type="pres">
      <dgm:prSet presAssocID="{08857E20-38B4-4488-A8C6-3D012390920E}" presName="childText" presStyleLbl="revTx" presStyleIdx="1" presStyleCnt="2">
        <dgm:presLayoutVars>
          <dgm:bulletEnabled val="1"/>
        </dgm:presLayoutVars>
      </dgm:prSet>
      <dgm:spPr/>
      <dgm:t>
        <a:bodyPr/>
        <a:lstStyle/>
        <a:p>
          <a:endParaRPr lang="it-IT"/>
        </a:p>
      </dgm:t>
    </dgm:pt>
  </dgm:ptLst>
  <dgm:cxnLst>
    <dgm:cxn modelId="{F74EB235-874D-4278-871A-772C1A2F417E}" srcId="{5B0A0B07-FEBD-4D71-ABCA-085C5C656C6F}" destId="{08857E20-38B4-4488-A8C6-3D012390920E}" srcOrd="1" destOrd="0" parTransId="{FC96BED7-6BCB-4E57-AE67-2C8646CED47E}" sibTransId="{C6EDCA7B-1B68-43BF-BDFE-E8156A7C32D0}"/>
    <dgm:cxn modelId="{A76E68A9-DA62-4D12-A143-7F7113D207EE}" type="presOf" srcId="{9909D6E7-B606-4636-B738-DD12307016A1}" destId="{CA8683AF-3181-43F6-8A6B-51914054E6CB}" srcOrd="0" destOrd="1" presId="urn:microsoft.com/office/officeart/2005/8/layout/vList2"/>
    <dgm:cxn modelId="{FB2215D8-3949-4900-B06D-BE8D9C9C9B1D}" type="presOf" srcId="{08857E20-38B4-4488-A8C6-3D012390920E}" destId="{74CA8561-85F4-404F-A681-FB0EED8BDC16}" srcOrd="0" destOrd="0" presId="urn:microsoft.com/office/officeart/2005/8/layout/vList2"/>
    <dgm:cxn modelId="{0D600D54-1893-45A7-BD38-F8290D8DB476}" srcId="{08857E20-38B4-4488-A8C6-3D012390920E}" destId="{9909D6E7-B606-4636-B738-DD12307016A1}" srcOrd="1" destOrd="0" parTransId="{CB19F84C-41B2-44B3-8134-516B72FCFD1E}" sibTransId="{58DC8E31-50BD-4B3C-A43B-AC739BAAE73C}"/>
    <dgm:cxn modelId="{C1C2C811-95FB-4542-8D04-548E0BE0247A}" type="presOf" srcId="{3A5BAE6C-194D-4528-B68F-C1CDBB8785CF}" destId="{54DB8DBF-C78C-436C-BE46-C336F20E8B08}" srcOrd="0" destOrd="0" presId="urn:microsoft.com/office/officeart/2005/8/layout/vList2"/>
    <dgm:cxn modelId="{78038969-6783-4322-A43D-03C2BBF23D5E}" srcId="{D4AEC731-4D5F-468C-B144-E939AD6A3990}" destId="{3A5BAE6C-194D-4528-B68F-C1CDBB8785CF}" srcOrd="0" destOrd="0" parTransId="{1B8872B7-BC1A-451B-8723-6EB2B788C881}" sibTransId="{A9F8FF8E-67D8-4821-A1C9-276C96518FC7}"/>
    <dgm:cxn modelId="{9F9285D9-1E22-401F-AF2D-3F808E38C5BB}" type="presOf" srcId="{D342EBAB-9F10-4A49-AEE3-B0C2B764D6C7}" destId="{CA8683AF-3181-43F6-8A6B-51914054E6CB}" srcOrd="0" destOrd="0" presId="urn:microsoft.com/office/officeart/2005/8/layout/vList2"/>
    <dgm:cxn modelId="{200CD412-E6BD-44F6-A62D-4462935EFE1E}" srcId="{D4AEC731-4D5F-468C-B144-E939AD6A3990}" destId="{D923E6B0-AD76-472D-9AFD-2172C4D6A71F}" srcOrd="1" destOrd="0" parTransId="{9BDE567A-25E4-43B6-9776-B49001027E57}" sibTransId="{D4A9335A-CE5D-484A-9FD7-7B9798AED2B9}"/>
    <dgm:cxn modelId="{F7763C56-BF69-47FA-AB22-768ACA101C1E}" type="presOf" srcId="{D923E6B0-AD76-472D-9AFD-2172C4D6A71F}" destId="{54DB8DBF-C78C-436C-BE46-C336F20E8B08}" srcOrd="0" destOrd="1" presId="urn:microsoft.com/office/officeart/2005/8/layout/vList2"/>
    <dgm:cxn modelId="{13FAE400-2D01-4B1F-B6BC-56791B37F606}" type="presOf" srcId="{5B0A0B07-FEBD-4D71-ABCA-085C5C656C6F}" destId="{EF6AE645-0AAF-41B1-91DD-5D1530495443}" srcOrd="0" destOrd="0" presId="urn:microsoft.com/office/officeart/2005/8/layout/vList2"/>
    <dgm:cxn modelId="{8EE87223-F91B-4343-90DA-73361DECD2D6}" srcId="{08857E20-38B4-4488-A8C6-3D012390920E}" destId="{D342EBAB-9F10-4A49-AEE3-B0C2B764D6C7}" srcOrd="0" destOrd="0" parTransId="{F787824A-640C-47F7-B0F1-73B8EB8C2793}" sibTransId="{5DD0892F-7585-49D6-9102-0287FB78A9FF}"/>
    <dgm:cxn modelId="{62B7BDF3-2A96-459F-8AD8-EBDE0DF75CB5}" srcId="{5B0A0B07-FEBD-4D71-ABCA-085C5C656C6F}" destId="{D4AEC731-4D5F-468C-B144-E939AD6A3990}" srcOrd="0" destOrd="0" parTransId="{A1B004F5-49ED-41BB-8D01-AB92480E6906}" sibTransId="{128A707C-60F2-48F9-B4C8-E32A1C9CA2C0}"/>
    <dgm:cxn modelId="{8F4FECA9-6C8D-4209-88D2-4FEDFB2C3C05}" type="presOf" srcId="{D4AEC731-4D5F-468C-B144-E939AD6A3990}" destId="{0E153593-34D9-41D2-9C1F-ED2BF4DB541D}" srcOrd="0" destOrd="0" presId="urn:microsoft.com/office/officeart/2005/8/layout/vList2"/>
    <dgm:cxn modelId="{8815477E-E904-4B20-B54B-5064FF53D331}" type="presParOf" srcId="{EF6AE645-0AAF-41B1-91DD-5D1530495443}" destId="{0E153593-34D9-41D2-9C1F-ED2BF4DB541D}" srcOrd="0" destOrd="0" presId="urn:microsoft.com/office/officeart/2005/8/layout/vList2"/>
    <dgm:cxn modelId="{21F52B51-2193-4F77-8CC9-AADC69AAD0BF}" type="presParOf" srcId="{EF6AE645-0AAF-41B1-91DD-5D1530495443}" destId="{54DB8DBF-C78C-436C-BE46-C336F20E8B08}" srcOrd="1" destOrd="0" presId="urn:microsoft.com/office/officeart/2005/8/layout/vList2"/>
    <dgm:cxn modelId="{DDBCC24D-742C-4B0E-B0F1-761941A56BBB}" type="presParOf" srcId="{EF6AE645-0AAF-41B1-91DD-5D1530495443}" destId="{74CA8561-85F4-404F-A681-FB0EED8BDC16}" srcOrd="2" destOrd="0" presId="urn:microsoft.com/office/officeart/2005/8/layout/vList2"/>
    <dgm:cxn modelId="{51CCB83A-8EFB-4966-8663-75DAF1D4AEA2}" type="presParOf" srcId="{EF6AE645-0AAF-41B1-91DD-5D1530495443}" destId="{CA8683AF-3181-43F6-8A6B-51914054E6CB}"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9AB6293-B08A-47AB-B566-3523D4B9A709}" type="doc">
      <dgm:prSet loTypeId="urn:microsoft.com/office/officeart/2005/8/layout/cycle4" loCatId="cycle" qsTypeId="urn:microsoft.com/office/officeart/2005/8/quickstyle/simple1#13" qsCatId="simple" csTypeId="urn:microsoft.com/office/officeart/2005/8/colors/accent1_2#14" csCatId="accent1" phldr="1"/>
      <dgm:spPr/>
      <dgm:t>
        <a:bodyPr/>
        <a:lstStyle/>
        <a:p>
          <a:endParaRPr lang="ca-ES"/>
        </a:p>
      </dgm:t>
    </dgm:pt>
    <dgm:pt modelId="{4AF49544-66D9-447D-ACE9-DE9A02807DFE}">
      <dgm:prSet phldrT="[Texto]"/>
      <dgm:spPr/>
      <dgm:t>
        <a:bodyPr/>
        <a:lstStyle/>
        <a:p>
          <a:r>
            <a:rPr lang="en-US" b="1" noProof="0" dirty="0">
              <a:latin typeface="+mj-lt"/>
            </a:rPr>
            <a:t>Enterprises</a:t>
          </a:r>
        </a:p>
      </dgm:t>
    </dgm:pt>
    <dgm:pt modelId="{0C3891EB-730D-4BB1-BF5F-B9FDAB5AFBE1}" type="parTrans" cxnId="{3F019E64-5E36-4ABB-A179-E3A81F286854}">
      <dgm:prSet/>
      <dgm:spPr/>
      <dgm:t>
        <a:bodyPr/>
        <a:lstStyle/>
        <a:p>
          <a:endParaRPr lang="ca-ES">
            <a:latin typeface="+mj-lt"/>
          </a:endParaRPr>
        </a:p>
      </dgm:t>
    </dgm:pt>
    <dgm:pt modelId="{424F5E6C-166A-4BA4-A986-07FC8920A186}" type="sibTrans" cxnId="{3F019E64-5E36-4ABB-A179-E3A81F286854}">
      <dgm:prSet/>
      <dgm:spPr/>
      <dgm:t>
        <a:bodyPr/>
        <a:lstStyle/>
        <a:p>
          <a:endParaRPr lang="ca-ES">
            <a:latin typeface="+mj-lt"/>
          </a:endParaRPr>
        </a:p>
      </dgm:t>
    </dgm:pt>
    <dgm:pt modelId="{7DB7E3C0-8CE1-4154-ACD6-A008284DA9C9}">
      <dgm:prSet phldrT="[Texto]"/>
      <dgm:spPr/>
      <dgm:t>
        <a:bodyPr/>
        <a:lstStyle/>
        <a:p>
          <a:r>
            <a:rPr lang="en-US" noProof="0" dirty="0">
              <a:latin typeface="+mj-lt"/>
            </a:rPr>
            <a:t>To communicate strategies in advertising and marketing sector</a:t>
          </a:r>
        </a:p>
      </dgm:t>
    </dgm:pt>
    <dgm:pt modelId="{8C4E5796-FA38-428A-A66E-A1C17F53CF64}" type="parTrans" cxnId="{B720D1D1-C6B6-45A0-B96C-D2244B27DA17}">
      <dgm:prSet/>
      <dgm:spPr/>
      <dgm:t>
        <a:bodyPr/>
        <a:lstStyle/>
        <a:p>
          <a:endParaRPr lang="ca-ES">
            <a:latin typeface="+mj-lt"/>
          </a:endParaRPr>
        </a:p>
      </dgm:t>
    </dgm:pt>
    <dgm:pt modelId="{66753943-E760-4990-BB20-91992A50823C}" type="sibTrans" cxnId="{B720D1D1-C6B6-45A0-B96C-D2244B27DA17}">
      <dgm:prSet/>
      <dgm:spPr/>
      <dgm:t>
        <a:bodyPr/>
        <a:lstStyle/>
        <a:p>
          <a:endParaRPr lang="ca-ES">
            <a:latin typeface="+mj-lt"/>
          </a:endParaRPr>
        </a:p>
      </dgm:t>
    </dgm:pt>
    <dgm:pt modelId="{6B847F08-DC29-4C09-8D33-BE0E90E4775D}">
      <dgm:prSet phldrT="[Texto]"/>
      <dgm:spPr/>
      <dgm:t>
        <a:bodyPr/>
        <a:lstStyle/>
        <a:p>
          <a:r>
            <a:rPr lang="en-US" b="1" noProof="0" dirty="0">
              <a:latin typeface="+mj-lt"/>
            </a:rPr>
            <a:t>School</a:t>
          </a:r>
        </a:p>
      </dgm:t>
    </dgm:pt>
    <dgm:pt modelId="{5F82B3ED-DDBC-46FD-81A5-6937FB6C411C}" type="parTrans" cxnId="{9484A0D6-D76F-433F-A4F8-3CAF45DCB118}">
      <dgm:prSet/>
      <dgm:spPr/>
      <dgm:t>
        <a:bodyPr/>
        <a:lstStyle/>
        <a:p>
          <a:endParaRPr lang="ca-ES">
            <a:latin typeface="+mj-lt"/>
          </a:endParaRPr>
        </a:p>
      </dgm:t>
    </dgm:pt>
    <dgm:pt modelId="{CA8AA237-114A-4C62-BF46-9337A886D136}" type="sibTrans" cxnId="{9484A0D6-D76F-433F-A4F8-3CAF45DCB118}">
      <dgm:prSet/>
      <dgm:spPr/>
      <dgm:t>
        <a:bodyPr/>
        <a:lstStyle/>
        <a:p>
          <a:endParaRPr lang="ca-ES">
            <a:latin typeface="+mj-lt"/>
          </a:endParaRPr>
        </a:p>
      </dgm:t>
    </dgm:pt>
    <dgm:pt modelId="{5EB405F5-99EE-45BE-8D7F-358941FEB291}">
      <dgm:prSet phldrT="[Texto]"/>
      <dgm:spPr/>
      <dgm:t>
        <a:bodyPr/>
        <a:lstStyle/>
        <a:p>
          <a:r>
            <a:rPr lang="en-US" noProof="0" dirty="0">
              <a:latin typeface="+mj-lt"/>
            </a:rPr>
            <a:t>to develop writing skills, oral expression, technological skills, creativity, display problems, listening skills, as key skills</a:t>
          </a:r>
        </a:p>
      </dgm:t>
    </dgm:pt>
    <dgm:pt modelId="{7229A20C-37BD-4D46-92ED-CAC6D8BE6588}" type="parTrans" cxnId="{09EFAA5D-83B4-4DF6-B6D4-3F6368AF1B44}">
      <dgm:prSet/>
      <dgm:spPr/>
      <dgm:t>
        <a:bodyPr/>
        <a:lstStyle/>
        <a:p>
          <a:endParaRPr lang="ca-ES">
            <a:latin typeface="+mj-lt"/>
          </a:endParaRPr>
        </a:p>
      </dgm:t>
    </dgm:pt>
    <dgm:pt modelId="{79491D51-494A-4C41-AB71-92D439038AEC}" type="sibTrans" cxnId="{09EFAA5D-83B4-4DF6-B6D4-3F6368AF1B44}">
      <dgm:prSet/>
      <dgm:spPr/>
      <dgm:t>
        <a:bodyPr/>
        <a:lstStyle/>
        <a:p>
          <a:endParaRPr lang="ca-ES">
            <a:latin typeface="+mj-lt"/>
          </a:endParaRPr>
        </a:p>
      </dgm:t>
    </dgm:pt>
    <dgm:pt modelId="{27867E0D-C392-4BC5-A35A-91B2CE4A7AEB}">
      <dgm:prSet phldrT="[Texto]"/>
      <dgm:spPr/>
      <dgm:t>
        <a:bodyPr/>
        <a:lstStyle/>
        <a:p>
          <a:r>
            <a:rPr lang="en-US" b="1" noProof="0" dirty="0">
              <a:latin typeface="+mj-lt"/>
            </a:rPr>
            <a:t>Path of guidance and recognition of social skills</a:t>
          </a:r>
        </a:p>
      </dgm:t>
    </dgm:pt>
    <dgm:pt modelId="{7BB30F27-4F15-4AAF-86EB-192C8CCA29EF}" type="parTrans" cxnId="{EC79B332-2CCD-4115-A15D-1B7B0170C98F}">
      <dgm:prSet/>
      <dgm:spPr/>
      <dgm:t>
        <a:bodyPr/>
        <a:lstStyle/>
        <a:p>
          <a:endParaRPr lang="ca-ES">
            <a:latin typeface="+mj-lt"/>
          </a:endParaRPr>
        </a:p>
      </dgm:t>
    </dgm:pt>
    <dgm:pt modelId="{55D6D6B4-EBBC-4FFB-9FB0-39A0F6A4FD2D}" type="sibTrans" cxnId="{EC79B332-2CCD-4115-A15D-1B7B0170C98F}">
      <dgm:prSet/>
      <dgm:spPr/>
      <dgm:t>
        <a:bodyPr/>
        <a:lstStyle/>
        <a:p>
          <a:endParaRPr lang="ca-ES">
            <a:latin typeface="+mj-lt"/>
          </a:endParaRPr>
        </a:p>
      </dgm:t>
    </dgm:pt>
    <dgm:pt modelId="{34E7AE58-6DCE-4906-B4DA-9D64213A69A7}">
      <dgm:prSet phldrT="[Texto]"/>
      <dgm:spPr/>
      <dgm:t>
        <a:bodyPr/>
        <a:lstStyle/>
        <a:p>
          <a:r>
            <a:rPr lang="en-US" noProof="0" dirty="0">
              <a:latin typeface="+mj-lt"/>
            </a:rPr>
            <a:t>as evaluation tool, to give meaning to the paths and implement paths of meaning; also as a self marketing and self empowerment</a:t>
          </a:r>
        </a:p>
      </dgm:t>
    </dgm:pt>
    <dgm:pt modelId="{C1DB0519-3024-4E90-86D8-D02E7EB4D439}" type="parTrans" cxnId="{84EBE16E-1AC1-4C3D-91B3-9C3E8867861D}">
      <dgm:prSet/>
      <dgm:spPr/>
      <dgm:t>
        <a:bodyPr/>
        <a:lstStyle/>
        <a:p>
          <a:endParaRPr lang="ca-ES">
            <a:latin typeface="+mj-lt"/>
          </a:endParaRPr>
        </a:p>
      </dgm:t>
    </dgm:pt>
    <dgm:pt modelId="{A900BBFB-2C1E-498C-AE73-7F3B3233C18D}" type="sibTrans" cxnId="{84EBE16E-1AC1-4C3D-91B3-9C3E8867861D}">
      <dgm:prSet/>
      <dgm:spPr/>
      <dgm:t>
        <a:bodyPr/>
        <a:lstStyle/>
        <a:p>
          <a:endParaRPr lang="ca-ES">
            <a:latin typeface="+mj-lt"/>
          </a:endParaRPr>
        </a:p>
      </dgm:t>
    </dgm:pt>
    <dgm:pt modelId="{0D8D602A-8D9B-4656-A7E5-3C08AE0AC6C4}">
      <dgm:prSet phldrT="[Texto]"/>
      <dgm:spPr/>
      <dgm:t>
        <a:bodyPr/>
        <a:lstStyle/>
        <a:p>
          <a:r>
            <a:rPr lang="en-US" b="1" noProof="0" dirty="0">
              <a:latin typeface="+mj-lt"/>
            </a:rPr>
            <a:t>Social</a:t>
          </a:r>
        </a:p>
      </dgm:t>
    </dgm:pt>
    <dgm:pt modelId="{E23C0982-9473-4B4A-A0FD-51DF77AF88C8}" type="parTrans" cxnId="{BC49A923-3BD7-4939-A175-AB58DD930B78}">
      <dgm:prSet/>
      <dgm:spPr/>
      <dgm:t>
        <a:bodyPr/>
        <a:lstStyle/>
        <a:p>
          <a:endParaRPr lang="ca-ES">
            <a:latin typeface="+mj-lt"/>
          </a:endParaRPr>
        </a:p>
      </dgm:t>
    </dgm:pt>
    <dgm:pt modelId="{9731BDD3-F417-4915-B155-79B67288DD5B}" type="sibTrans" cxnId="{BC49A923-3BD7-4939-A175-AB58DD930B78}">
      <dgm:prSet/>
      <dgm:spPr/>
      <dgm:t>
        <a:bodyPr/>
        <a:lstStyle/>
        <a:p>
          <a:endParaRPr lang="ca-ES">
            <a:latin typeface="+mj-lt"/>
          </a:endParaRPr>
        </a:p>
      </dgm:t>
    </dgm:pt>
    <dgm:pt modelId="{6DE34B4B-B3C2-4203-B5EE-51BE2B1AAD7D}">
      <dgm:prSet phldrT="[Texto]"/>
      <dgm:spPr/>
      <dgm:t>
        <a:bodyPr/>
        <a:lstStyle/>
        <a:p>
          <a:r>
            <a:rPr lang="en-US" noProof="0" dirty="0">
              <a:latin typeface="+mj-lt"/>
            </a:rPr>
            <a:t>to disseminate projects and activities, to share experiences, to know stories and job profile</a:t>
          </a:r>
          <a:r>
            <a:rPr lang="en-US" dirty="0">
              <a:latin typeface="+mj-lt"/>
            </a:rPr>
            <a:t>s</a:t>
          </a:r>
          <a:endParaRPr lang="ca-ES" dirty="0">
            <a:latin typeface="+mj-lt"/>
          </a:endParaRPr>
        </a:p>
      </dgm:t>
    </dgm:pt>
    <dgm:pt modelId="{5EFAB430-D9F5-4FC5-A94C-41F377E85574}" type="parTrans" cxnId="{F274FF1B-54EF-49C8-9B07-930FA638407F}">
      <dgm:prSet/>
      <dgm:spPr/>
      <dgm:t>
        <a:bodyPr/>
        <a:lstStyle/>
        <a:p>
          <a:endParaRPr lang="ca-ES">
            <a:latin typeface="+mj-lt"/>
          </a:endParaRPr>
        </a:p>
      </dgm:t>
    </dgm:pt>
    <dgm:pt modelId="{A18DE79D-3C34-470B-A4E0-219A49551121}" type="sibTrans" cxnId="{F274FF1B-54EF-49C8-9B07-930FA638407F}">
      <dgm:prSet/>
      <dgm:spPr/>
      <dgm:t>
        <a:bodyPr/>
        <a:lstStyle/>
        <a:p>
          <a:endParaRPr lang="ca-ES">
            <a:latin typeface="+mj-lt"/>
          </a:endParaRPr>
        </a:p>
      </dgm:t>
    </dgm:pt>
    <dgm:pt modelId="{995C3D1A-5225-463D-8C65-C507805B6358}" type="pres">
      <dgm:prSet presAssocID="{99AB6293-B08A-47AB-B566-3523D4B9A709}" presName="cycleMatrixDiagram" presStyleCnt="0">
        <dgm:presLayoutVars>
          <dgm:chMax val="1"/>
          <dgm:dir/>
          <dgm:animLvl val="lvl"/>
          <dgm:resizeHandles val="exact"/>
        </dgm:presLayoutVars>
      </dgm:prSet>
      <dgm:spPr/>
      <dgm:t>
        <a:bodyPr/>
        <a:lstStyle/>
        <a:p>
          <a:endParaRPr lang="it-IT"/>
        </a:p>
      </dgm:t>
    </dgm:pt>
    <dgm:pt modelId="{1931631F-581E-42FC-A7E2-DA5F52D31B1B}" type="pres">
      <dgm:prSet presAssocID="{99AB6293-B08A-47AB-B566-3523D4B9A709}" presName="children" presStyleCnt="0"/>
      <dgm:spPr/>
    </dgm:pt>
    <dgm:pt modelId="{475DBF6F-AB8C-410E-B559-0A2B585320E3}" type="pres">
      <dgm:prSet presAssocID="{99AB6293-B08A-47AB-B566-3523D4B9A709}" presName="child1group" presStyleCnt="0"/>
      <dgm:spPr/>
    </dgm:pt>
    <dgm:pt modelId="{02F917C2-09CB-4992-8531-8587D4110394}" type="pres">
      <dgm:prSet presAssocID="{99AB6293-B08A-47AB-B566-3523D4B9A709}" presName="child1" presStyleLbl="bgAcc1" presStyleIdx="0" presStyleCnt="4"/>
      <dgm:spPr/>
      <dgm:t>
        <a:bodyPr/>
        <a:lstStyle/>
        <a:p>
          <a:endParaRPr lang="it-IT"/>
        </a:p>
      </dgm:t>
    </dgm:pt>
    <dgm:pt modelId="{259511A0-15CC-4304-AA68-86A4D958BB46}" type="pres">
      <dgm:prSet presAssocID="{99AB6293-B08A-47AB-B566-3523D4B9A709}" presName="child1Text" presStyleLbl="bgAcc1" presStyleIdx="0" presStyleCnt="4">
        <dgm:presLayoutVars>
          <dgm:bulletEnabled val="1"/>
        </dgm:presLayoutVars>
      </dgm:prSet>
      <dgm:spPr/>
      <dgm:t>
        <a:bodyPr/>
        <a:lstStyle/>
        <a:p>
          <a:endParaRPr lang="it-IT"/>
        </a:p>
      </dgm:t>
    </dgm:pt>
    <dgm:pt modelId="{2F296D5F-B1F3-48F0-99FC-3B622D9C05AC}" type="pres">
      <dgm:prSet presAssocID="{99AB6293-B08A-47AB-B566-3523D4B9A709}" presName="child2group" presStyleCnt="0"/>
      <dgm:spPr/>
    </dgm:pt>
    <dgm:pt modelId="{52FC5027-C6B0-4E30-8A00-F2F7170269A1}" type="pres">
      <dgm:prSet presAssocID="{99AB6293-B08A-47AB-B566-3523D4B9A709}" presName="child2" presStyleLbl="bgAcc1" presStyleIdx="1" presStyleCnt="4" custLinFactNeighborX="-1589"/>
      <dgm:spPr/>
      <dgm:t>
        <a:bodyPr/>
        <a:lstStyle/>
        <a:p>
          <a:endParaRPr lang="it-IT"/>
        </a:p>
      </dgm:t>
    </dgm:pt>
    <dgm:pt modelId="{58AC0023-96C4-44DE-84A6-F58F5C554FBE}" type="pres">
      <dgm:prSet presAssocID="{99AB6293-B08A-47AB-B566-3523D4B9A709}" presName="child2Text" presStyleLbl="bgAcc1" presStyleIdx="1" presStyleCnt="4">
        <dgm:presLayoutVars>
          <dgm:bulletEnabled val="1"/>
        </dgm:presLayoutVars>
      </dgm:prSet>
      <dgm:spPr/>
      <dgm:t>
        <a:bodyPr/>
        <a:lstStyle/>
        <a:p>
          <a:endParaRPr lang="it-IT"/>
        </a:p>
      </dgm:t>
    </dgm:pt>
    <dgm:pt modelId="{4A8B7875-F9B1-4FAF-B333-4A943256F141}" type="pres">
      <dgm:prSet presAssocID="{99AB6293-B08A-47AB-B566-3523D4B9A709}" presName="child3group" presStyleCnt="0"/>
      <dgm:spPr/>
    </dgm:pt>
    <dgm:pt modelId="{B6378CD4-F508-46F4-90DF-F59B56B8A18F}" type="pres">
      <dgm:prSet presAssocID="{99AB6293-B08A-47AB-B566-3523D4B9A709}" presName="child3" presStyleLbl="bgAcc1" presStyleIdx="2" presStyleCnt="4"/>
      <dgm:spPr/>
      <dgm:t>
        <a:bodyPr/>
        <a:lstStyle/>
        <a:p>
          <a:endParaRPr lang="it-IT"/>
        </a:p>
      </dgm:t>
    </dgm:pt>
    <dgm:pt modelId="{6F17F5B7-D4F4-4BE5-991E-3A061B2F5AF4}" type="pres">
      <dgm:prSet presAssocID="{99AB6293-B08A-47AB-B566-3523D4B9A709}" presName="child3Text" presStyleLbl="bgAcc1" presStyleIdx="2" presStyleCnt="4">
        <dgm:presLayoutVars>
          <dgm:bulletEnabled val="1"/>
        </dgm:presLayoutVars>
      </dgm:prSet>
      <dgm:spPr/>
      <dgm:t>
        <a:bodyPr/>
        <a:lstStyle/>
        <a:p>
          <a:endParaRPr lang="it-IT"/>
        </a:p>
      </dgm:t>
    </dgm:pt>
    <dgm:pt modelId="{863C2F44-6326-4DEF-A253-0E405409666E}" type="pres">
      <dgm:prSet presAssocID="{99AB6293-B08A-47AB-B566-3523D4B9A709}" presName="child4group" presStyleCnt="0"/>
      <dgm:spPr/>
    </dgm:pt>
    <dgm:pt modelId="{66F2A2C4-30D6-43DB-8028-C55BC83522E8}" type="pres">
      <dgm:prSet presAssocID="{99AB6293-B08A-47AB-B566-3523D4B9A709}" presName="child4" presStyleLbl="bgAcc1" presStyleIdx="3" presStyleCnt="4"/>
      <dgm:spPr/>
      <dgm:t>
        <a:bodyPr/>
        <a:lstStyle/>
        <a:p>
          <a:endParaRPr lang="it-IT"/>
        </a:p>
      </dgm:t>
    </dgm:pt>
    <dgm:pt modelId="{74D7BC08-32CD-477F-A3F8-0DD05A3B713F}" type="pres">
      <dgm:prSet presAssocID="{99AB6293-B08A-47AB-B566-3523D4B9A709}" presName="child4Text" presStyleLbl="bgAcc1" presStyleIdx="3" presStyleCnt="4">
        <dgm:presLayoutVars>
          <dgm:bulletEnabled val="1"/>
        </dgm:presLayoutVars>
      </dgm:prSet>
      <dgm:spPr/>
      <dgm:t>
        <a:bodyPr/>
        <a:lstStyle/>
        <a:p>
          <a:endParaRPr lang="it-IT"/>
        </a:p>
      </dgm:t>
    </dgm:pt>
    <dgm:pt modelId="{CED4E6EE-03CC-4342-B4A3-CEEF664003BC}" type="pres">
      <dgm:prSet presAssocID="{99AB6293-B08A-47AB-B566-3523D4B9A709}" presName="childPlaceholder" presStyleCnt="0"/>
      <dgm:spPr/>
    </dgm:pt>
    <dgm:pt modelId="{0F95C8EF-D565-499D-9243-041908833440}" type="pres">
      <dgm:prSet presAssocID="{99AB6293-B08A-47AB-B566-3523D4B9A709}" presName="circle" presStyleCnt="0"/>
      <dgm:spPr/>
    </dgm:pt>
    <dgm:pt modelId="{DF7E072B-8AB6-4740-883D-93B1CA80BA88}" type="pres">
      <dgm:prSet presAssocID="{99AB6293-B08A-47AB-B566-3523D4B9A709}" presName="quadrant1" presStyleLbl="node1" presStyleIdx="0" presStyleCnt="4">
        <dgm:presLayoutVars>
          <dgm:chMax val="1"/>
          <dgm:bulletEnabled val="1"/>
        </dgm:presLayoutVars>
      </dgm:prSet>
      <dgm:spPr/>
      <dgm:t>
        <a:bodyPr/>
        <a:lstStyle/>
        <a:p>
          <a:endParaRPr lang="it-IT"/>
        </a:p>
      </dgm:t>
    </dgm:pt>
    <dgm:pt modelId="{CDE34138-49F5-4B77-BDFE-BADE1BBCCCF0}" type="pres">
      <dgm:prSet presAssocID="{99AB6293-B08A-47AB-B566-3523D4B9A709}" presName="quadrant2" presStyleLbl="node1" presStyleIdx="1" presStyleCnt="4" custLinFactNeighborX="-2309" custLinFactNeighborY="-334">
        <dgm:presLayoutVars>
          <dgm:chMax val="1"/>
          <dgm:bulletEnabled val="1"/>
        </dgm:presLayoutVars>
      </dgm:prSet>
      <dgm:spPr/>
      <dgm:t>
        <a:bodyPr/>
        <a:lstStyle/>
        <a:p>
          <a:endParaRPr lang="it-IT"/>
        </a:p>
      </dgm:t>
    </dgm:pt>
    <dgm:pt modelId="{4EAFDAA2-7D4B-4EC7-9108-16D7AB5F5BCA}" type="pres">
      <dgm:prSet presAssocID="{99AB6293-B08A-47AB-B566-3523D4B9A709}" presName="quadrant3" presStyleLbl="node1" presStyleIdx="2" presStyleCnt="4">
        <dgm:presLayoutVars>
          <dgm:chMax val="1"/>
          <dgm:bulletEnabled val="1"/>
        </dgm:presLayoutVars>
      </dgm:prSet>
      <dgm:spPr/>
      <dgm:t>
        <a:bodyPr/>
        <a:lstStyle/>
        <a:p>
          <a:endParaRPr lang="it-IT"/>
        </a:p>
      </dgm:t>
    </dgm:pt>
    <dgm:pt modelId="{ECA832A4-DD7D-4DC6-AF2A-DF1721E671E3}" type="pres">
      <dgm:prSet presAssocID="{99AB6293-B08A-47AB-B566-3523D4B9A709}" presName="quadrant4" presStyleLbl="node1" presStyleIdx="3" presStyleCnt="4">
        <dgm:presLayoutVars>
          <dgm:chMax val="1"/>
          <dgm:bulletEnabled val="1"/>
        </dgm:presLayoutVars>
      </dgm:prSet>
      <dgm:spPr/>
      <dgm:t>
        <a:bodyPr/>
        <a:lstStyle/>
        <a:p>
          <a:endParaRPr lang="it-IT"/>
        </a:p>
      </dgm:t>
    </dgm:pt>
    <dgm:pt modelId="{296FCA37-C3EA-4926-ADF0-209D8218A47C}" type="pres">
      <dgm:prSet presAssocID="{99AB6293-B08A-47AB-B566-3523D4B9A709}" presName="quadrantPlaceholder" presStyleCnt="0"/>
      <dgm:spPr/>
    </dgm:pt>
    <dgm:pt modelId="{E533CB33-908F-4D1C-BF36-248CA1C67359}" type="pres">
      <dgm:prSet presAssocID="{99AB6293-B08A-47AB-B566-3523D4B9A709}" presName="center1" presStyleLbl="fgShp" presStyleIdx="0" presStyleCnt="2"/>
      <dgm:spPr/>
    </dgm:pt>
    <dgm:pt modelId="{18AB714D-7DC7-4EC0-8DDC-6F057919BCE2}" type="pres">
      <dgm:prSet presAssocID="{99AB6293-B08A-47AB-B566-3523D4B9A709}" presName="center2" presStyleLbl="fgShp" presStyleIdx="1" presStyleCnt="2"/>
      <dgm:spPr/>
    </dgm:pt>
  </dgm:ptLst>
  <dgm:cxnLst>
    <dgm:cxn modelId="{5FF73BBC-B425-4247-B098-7FDC321AEA31}" type="presOf" srcId="{34E7AE58-6DCE-4906-B4DA-9D64213A69A7}" destId="{6F17F5B7-D4F4-4BE5-991E-3A061B2F5AF4}" srcOrd="1" destOrd="0" presId="urn:microsoft.com/office/officeart/2005/8/layout/cycle4"/>
    <dgm:cxn modelId="{2372BCDD-8464-476C-922B-16DA20059CDB}" type="presOf" srcId="{4AF49544-66D9-447D-ACE9-DE9A02807DFE}" destId="{DF7E072B-8AB6-4740-883D-93B1CA80BA88}" srcOrd="0" destOrd="0" presId="urn:microsoft.com/office/officeart/2005/8/layout/cycle4"/>
    <dgm:cxn modelId="{762374CF-9EA9-4F39-A9F0-8A2359ECCAE5}" type="presOf" srcId="{7DB7E3C0-8CE1-4154-ACD6-A008284DA9C9}" destId="{02F917C2-09CB-4992-8531-8587D4110394}" srcOrd="0" destOrd="0" presId="urn:microsoft.com/office/officeart/2005/8/layout/cycle4"/>
    <dgm:cxn modelId="{BF608065-7CF9-411D-901D-AC6EE65FEB8D}" type="presOf" srcId="{5EB405F5-99EE-45BE-8D7F-358941FEB291}" destId="{52FC5027-C6B0-4E30-8A00-F2F7170269A1}" srcOrd="0" destOrd="0" presId="urn:microsoft.com/office/officeart/2005/8/layout/cycle4"/>
    <dgm:cxn modelId="{A1E998D6-1B76-4BA3-85D6-C57DF66B8910}" type="presOf" srcId="{34E7AE58-6DCE-4906-B4DA-9D64213A69A7}" destId="{B6378CD4-F508-46F4-90DF-F59B56B8A18F}" srcOrd="0" destOrd="0" presId="urn:microsoft.com/office/officeart/2005/8/layout/cycle4"/>
    <dgm:cxn modelId="{BC49A923-3BD7-4939-A175-AB58DD930B78}" srcId="{99AB6293-B08A-47AB-B566-3523D4B9A709}" destId="{0D8D602A-8D9B-4656-A7E5-3C08AE0AC6C4}" srcOrd="3" destOrd="0" parTransId="{E23C0982-9473-4B4A-A0FD-51DF77AF88C8}" sibTransId="{9731BDD3-F417-4915-B155-79B67288DD5B}"/>
    <dgm:cxn modelId="{3F019E64-5E36-4ABB-A179-E3A81F286854}" srcId="{99AB6293-B08A-47AB-B566-3523D4B9A709}" destId="{4AF49544-66D9-447D-ACE9-DE9A02807DFE}" srcOrd="0" destOrd="0" parTransId="{0C3891EB-730D-4BB1-BF5F-B9FDAB5AFBE1}" sibTransId="{424F5E6C-166A-4BA4-A986-07FC8920A186}"/>
    <dgm:cxn modelId="{0C5B043D-9EA1-4FAD-8096-92109619AB52}" type="presOf" srcId="{7DB7E3C0-8CE1-4154-ACD6-A008284DA9C9}" destId="{259511A0-15CC-4304-AA68-86A4D958BB46}" srcOrd="1" destOrd="0" presId="urn:microsoft.com/office/officeart/2005/8/layout/cycle4"/>
    <dgm:cxn modelId="{97BA09A6-E437-4846-B881-AA168DB310FB}" type="presOf" srcId="{99AB6293-B08A-47AB-B566-3523D4B9A709}" destId="{995C3D1A-5225-463D-8C65-C507805B6358}" srcOrd="0" destOrd="0" presId="urn:microsoft.com/office/officeart/2005/8/layout/cycle4"/>
    <dgm:cxn modelId="{964E05B6-C52C-4085-B804-3E1A465335C2}" type="presOf" srcId="{6DE34B4B-B3C2-4203-B5EE-51BE2B1AAD7D}" destId="{66F2A2C4-30D6-43DB-8028-C55BC83522E8}" srcOrd="0" destOrd="0" presId="urn:microsoft.com/office/officeart/2005/8/layout/cycle4"/>
    <dgm:cxn modelId="{9484A0D6-D76F-433F-A4F8-3CAF45DCB118}" srcId="{99AB6293-B08A-47AB-B566-3523D4B9A709}" destId="{6B847F08-DC29-4C09-8D33-BE0E90E4775D}" srcOrd="1" destOrd="0" parTransId="{5F82B3ED-DDBC-46FD-81A5-6937FB6C411C}" sibTransId="{CA8AA237-114A-4C62-BF46-9337A886D136}"/>
    <dgm:cxn modelId="{F4202850-5C07-444F-80A9-0A2725B97C19}" type="presOf" srcId="{27867E0D-C392-4BC5-A35A-91B2CE4A7AEB}" destId="{4EAFDAA2-7D4B-4EC7-9108-16D7AB5F5BCA}" srcOrd="0" destOrd="0" presId="urn:microsoft.com/office/officeart/2005/8/layout/cycle4"/>
    <dgm:cxn modelId="{84EBE16E-1AC1-4C3D-91B3-9C3E8867861D}" srcId="{27867E0D-C392-4BC5-A35A-91B2CE4A7AEB}" destId="{34E7AE58-6DCE-4906-B4DA-9D64213A69A7}" srcOrd="0" destOrd="0" parTransId="{C1DB0519-3024-4E90-86D8-D02E7EB4D439}" sibTransId="{A900BBFB-2C1E-498C-AE73-7F3B3233C18D}"/>
    <dgm:cxn modelId="{057A8860-F965-4761-8402-798232368DC4}" type="presOf" srcId="{0D8D602A-8D9B-4656-A7E5-3C08AE0AC6C4}" destId="{ECA832A4-DD7D-4DC6-AF2A-DF1721E671E3}" srcOrd="0" destOrd="0" presId="urn:microsoft.com/office/officeart/2005/8/layout/cycle4"/>
    <dgm:cxn modelId="{C7EE58C7-3B7C-4A3C-99D4-245212DB6BEB}" type="presOf" srcId="{6B847F08-DC29-4C09-8D33-BE0E90E4775D}" destId="{CDE34138-49F5-4B77-BDFE-BADE1BBCCCF0}" srcOrd="0" destOrd="0" presId="urn:microsoft.com/office/officeart/2005/8/layout/cycle4"/>
    <dgm:cxn modelId="{EC79B332-2CCD-4115-A15D-1B7B0170C98F}" srcId="{99AB6293-B08A-47AB-B566-3523D4B9A709}" destId="{27867E0D-C392-4BC5-A35A-91B2CE4A7AEB}" srcOrd="2" destOrd="0" parTransId="{7BB30F27-4F15-4AAF-86EB-192C8CCA29EF}" sibTransId="{55D6D6B4-EBBC-4FFB-9FB0-39A0F6A4FD2D}"/>
    <dgm:cxn modelId="{09EFAA5D-83B4-4DF6-B6D4-3F6368AF1B44}" srcId="{6B847F08-DC29-4C09-8D33-BE0E90E4775D}" destId="{5EB405F5-99EE-45BE-8D7F-358941FEB291}" srcOrd="0" destOrd="0" parTransId="{7229A20C-37BD-4D46-92ED-CAC6D8BE6588}" sibTransId="{79491D51-494A-4C41-AB71-92D439038AEC}"/>
    <dgm:cxn modelId="{F274FF1B-54EF-49C8-9B07-930FA638407F}" srcId="{0D8D602A-8D9B-4656-A7E5-3C08AE0AC6C4}" destId="{6DE34B4B-B3C2-4203-B5EE-51BE2B1AAD7D}" srcOrd="0" destOrd="0" parTransId="{5EFAB430-D9F5-4FC5-A94C-41F377E85574}" sibTransId="{A18DE79D-3C34-470B-A4E0-219A49551121}"/>
    <dgm:cxn modelId="{B720D1D1-C6B6-45A0-B96C-D2244B27DA17}" srcId="{4AF49544-66D9-447D-ACE9-DE9A02807DFE}" destId="{7DB7E3C0-8CE1-4154-ACD6-A008284DA9C9}" srcOrd="0" destOrd="0" parTransId="{8C4E5796-FA38-428A-A66E-A1C17F53CF64}" sibTransId="{66753943-E760-4990-BB20-91992A50823C}"/>
    <dgm:cxn modelId="{4BDD7B19-5412-4CB2-BF7D-6AD2E6BF7731}" type="presOf" srcId="{5EB405F5-99EE-45BE-8D7F-358941FEB291}" destId="{58AC0023-96C4-44DE-84A6-F58F5C554FBE}" srcOrd="1" destOrd="0" presId="urn:microsoft.com/office/officeart/2005/8/layout/cycle4"/>
    <dgm:cxn modelId="{E0A484CD-317A-4890-97D1-A97B08572757}" type="presOf" srcId="{6DE34B4B-B3C2-4203-B5EE-51BE2B1AAD7D}" destId="{74D7BC08-32CD-477F-A3F8-0DD05A3B713F}" srcOrd="1" destOrd="0" presId="urn:microsoft.com/office/officeart/2005/8/layout/cycle4"/>
    <dgm:cxn modelId="{AADB4A77-18CE-4303-899F-9DAD20532D45}" type="presParOf" srcId="{995C3D1A-5225-463D-8C65-C507805B6358}" destId="{1931631F-581E-42FC-A7E2-DA5F52D31B1B}" srcOrd="0" destOrd="0" presId="urn:microsoft.com/office/officeart/2005/8/layout/cycle4"/>
    <dgm:cxn modelId="{C22DD370-B208-4666-9285-F2CA5066337D}" type="presParOf" srcId="{1931631F-581E-42FC-A7E2-DA5F52D31B1B}" destId="{475DBF6F-AB8C-410E-B559-0A2B585320E3}" srcOrd="0" destOrd="0" presId="urn:microsoft.com/office/officeart/2005/8/layout/cycle4"/>
    <dgm:cxn modelId="{174C8DF1-A24B-4492-A4FD-9F17C1EBEAA8}" type="presParOf" srcId="{475DBF6F-AB8C-410E-B559-0A2B585320E3}" destId="{02F917C2-09CB-4992-8531-8587D4110394}" srcOrd="0" destOrd="0" presId="urn:microsoft.com/office/officeart/2005/8/layout/cycle4"/>
    <dgm:cxn modelId="{4863CAAD-D98A-4DE0-B6CF-503247173ED9}" type="presParOf" srcId="{475DBF6F-AB8C-410E-B559-0A2B585320E3}" destId="{259511A0-15CC-4304-AA68-86A4D958BB46}" srcOrd="1" destOrd="0" presId="urn:microsoft.com/office/officeart/2005/8/layout/cycle4"/>
    <dgm:cxn modelId="{DD83034A-BA14-4F73-A6AE-AF2F7E91592A}" type="presParOf" srcId="{1931631F-581E-42FC-A7E2-DA5F52D31B1B}" destId="{2F296D5F-B1F3-48F0-99FC-3B622D9C05AC}" srcOrd="1" destOrd="0" presId="urn:microsoft.com/office/officeart/2005/8/layout/cycle4"/>
    <dgm:cxn modelId="{570BD41C-37F4-4083-9EBA-907429E279B9}" type="presParOf" srcId="{2F296D5F-B1F3-48F0-99FC-3B622D9C05AC}" destId="{52FC5027-C6B0-4E30-8A00-F2F7170269A1}" srcOrd="0" destOrd="0" presId="urn:microsoft.com/office/officeart/2005/8/layout/cycle4"/>
    <dgm:cxn modelId="{10A4CB34-CBC8-4195-88A7-20DB1B24E160}" type="presParOf" srcId="{2F296D5F-B1F3-48F0-99FC-3B622D9C05AC}" destId="{58AC0023-96C4-44DE-84A6-F58F5C554FBE}" srcOrd="1" destOrd="0" presId="urn:microsoft.com/office/officeart/2005/8/layout/cycle4"/>
    <dgm:cxn modelId="{9706B988-549D-43BF-B782-B00768CE82DE}" type="presParOf" srcId="{1931631F-581E-42FC-A7E2-DA5F52D31B1B}" destId="{4A8B7875-F9B1-4FAF-B333-4A943256F141}" srcOrd="2" destOrd="0" presId="urn:microsoft.com/office/officeart/2005/8/layout/cycle4"/>
    <dgm:cxn modelId="{8761BB48-488F-43DE-AB85-9ED8C11D2B41}" type="presParOf" srcId="{4A8B7875-F9B1-4FAF-B333-4A943256F141}" destId="{B6378CD4-F508-46F4-90DF-F59B56B8A18F}" srcOrd="0" destOrd="0" presId="urn:microsoft.com/office/officeart/2005/8/layout/cycle4"/>
    <dgm:cxn modelId="{2CE8C565-AD51-46B2-ABF9-4A4D48AA1474}" type="presParOf" srcId="{4A8B7875-F9B1-4FAF-B333-4A943256F141}" destId="{6F17F5B7-D4F4-4BE5-991E-3A061B2F5AF4}" srcOrd="1" destOrd="0" presId="urn:microsoft.com/office/officeart/2005/8/layout/cycle4"/>
    <dgm:cxn modelId="{10E7A7AC-60F1-4BBC-A12A-2B0280B5F4F4}" type="presParOf" srcId="{1931631F-581E-42FC-A7E2-DA5F52D31B1B}" destId="{863C2F44-6326-4DEF-A253-0E405409666E}" srcOrd="3" destOrd="0" presId="urn:microsoft.com/office/officeart/2005/8/layout/cycle4"/>
    <dgm:cxn modelId="{6B990AB8-E463-463D-A6BC-8095D7D2D604}" type="presParOf" srcId="{863C2F44-6326-4DEF-A253-0E405409666E}" destId="{66F2A2C4-30D6-43DB-8028-C55BC83522E8}" srcOrd="0" destOrd="0" presId="urn:microsoft.com/office/officeart/2005/8/layout/cycle4"/>
    <dgm:cxn modelId="{B5395269-E194-462C-9C32-021F80753350}" type="presParOf" srcId="{863C2F44-6326-4DEF-A253-0E405409666E}" destId="{74D7BC08-32CD-477F-A3F8-0DD05A3B713F}" srcOrd="1" destOrd="0" presId="urn:microsoft.com/office/officeart/2005/8/layout/cycle4"/>
    <dgm:cxn modelId="{C613F7B6-3062-417C-BE98-D1DC5A987914}" type="presParOf" srcId="{1931631F-581E-42FC-A7E2-DA5F52D31B1B}" destId="{CED4E6EE-03CC-4342-B4A3-CEEF664003BC}" srcOrd="4" destOrd="0" presId="urn:microsoft.com/office/officeart/2005/8/layout/cycle4"/>
    <dgm:cxn modelId="{622A3BB4-EEDE-416A-BF58-ADB83E395E5A}" type="presParOf" srcId="{995C3D1A-5225-463D-8C65-C507805B6358}" destId="{0F95C8EF-D565-499D-9243-041908833440}" srcOrd="1" destOrd="0" presId="urn:microsoft.com/office/officeart/2005/8/layout/cycle4"/>
    <dgm:cxn modelId="{8C6E0A27-AB48-41F7-8899-080F4104FD43}" type="presParOf" srcId="{0F95C8EF-D565-499D-9243-041908833440}" destId="{DF7E072B-8AB6-4740-883D-93B1CA80BA88}" srcOrd="0" destOrd="0" presId="urn:microsoft.com/office/officeart/2005/8/layout/cycle4"/>
    <dgm:cxn modelId="{0EF7130D-DED5-44D7-9D92-F43C6148153F}" type="presParOf" srcId="{0F95C8EF-D565-499D-9243-041908833440}" destId="{CDE34138-49F5-4B77-BDFE-BADE1BBCCCF0}" srcOrd="1" destOrd="0" presId="urn:microsoft.com/office/officeart/2005/8/layout/cycle4"/>
    <dgm:cxn modelId="{EB6755ED-9F90-4702-B611-C9505969B3B9}" type="presParOf" srcId="{0F95C8EF-D565-499D-9243-041908833440}" destId="{4EAFDAA2-7D4B-4EC7-9108-16D7AB5F5BCA}" srcOrd="2" destOrd="0" presId="urn:microsoft.com/office/officeart/2005/8/layout/cycle4"/>
    <dgm:cxn modelId="{24900158-96E0-460A-B808-1B112DA863EE}" type="presParOf" srcId="{0F95C8EF-D565-499D-9243-041908833440}" destId="{ECA832A4-DD7D-4DC6-AF2A-DF1721E671E3}" srcOrd="3" destOrd="0" presId="urn:microsoft.com/office/officeart/2005/8/layout/cycle4"/>
    <dgm:cxn modelId="{F2CF2F8E-B3AF-4F89-B398-FC7DAE6DFCA0}" type="presParOf" srcId="{0F95C8EF-D565-499D-9243-041908833440}" destId="{296FCA37-C3EA-4926-ADF0-209D8218A47C}" srcOrd="4" destOrd="0" presId="urn:microsoft.com/office/officeart/2005/8/layout/cycle4"/>
    <dgm:cxn modelId="{04521831-1DE7-4030-B434-7AE9BB652683}" type="presParOf" srcId="{995C3D1A-5225-463D-8C65-C507805B6358}" destId="{E533CB33-908F-4D1C-BF36-248CA1C67359}" srcOrd="2" destOrd="0" presId="urn:microsoft.com/office/officeart/2005/8/layout/cycle4"/>
    <dgm:cxn modelId="{22E5905F-6544-4A7E-AE96-EAE4077DBC72}" type="presParOf" srcId="{995C3D1A-5225-463D-8C65-C507805B6358}" destId="{18AB714D-7DC7-4EC0-8DDC-6F057919BCE2}"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FEA767D-B538-4DDD-938E-41AD3D88BE9A}" type="doc">
      <dgm:prSet loTypeId="urn:microsoft.com/office/officeart/2005/8/layout/lProcess3" loCatId="process" qsTypeId="urn:microsoft.com/office/officeart/2005/8/quickstyle/simple1#14" qsCatId="simple" csTypeId="urn:microsoft.com/office/officeart/2005/8/colors/accent1_2#15" csCatId="accent1" phldr="1"/>
      <dgm:spPr/>
      <dgm:t>
        <a:bodyPr/>
        <a:lstStyle/>
        <a:p>
          <a:endParaRPr lang="ca-ES"/>
        </a:p>
      </dgm:t>
    </dgm:pt>
    <dgm:pt modelId="{F0794DEB-1064-42DB-8DF7-A22F08FE6C68}">
      <dgm:prSet phldrT="[Texto]" custT="1"/>
      <dgm:spPr/>
      <dgm:t>
        <a:bodyPr/>
        <a:lstStyle/>
        <a:p>
          <a:r>
            <a:rPr lang="es-ES" sz="2000" b="1" dirty="0" err="1">
              <a:latin typeface="+mj-lt"/>
            </a:rPr>
            <a:t>Narrative</a:t>
          </a:r>
          <a:r>
            <a:rPr lang="es-ES" sz="2000" b="1" dirty="0">
              <a:latin typeface="+mj-lt"/>
            </a:rPr>
            <a:t> </a:t>
          </a:r>
          <a:r>
            <a:rPr lang="es-ES" sz="2000" b="1" dirty="0" err="1">
              <a:latin typeface="+mj-lt"/>
            </a:rPr>
            <a:t>skills</a:t>
          </a:r>
          <a:endParaRPr lang="ca-ES" sz="2000" b="1" dirty="0">
            <a:latin typeface="+mj-lt"/>
          </a:endParaRPr>
        </a:p>
      </dgm:t>
    </dgm:pt>
    <dgm:pt modelId="{AF6F2CA5-A226-4FA1-9CD8-8526E34922CB}" type="parTrans" cxnId="{C68BF789-4C6F-4377-A0C2-2578920434DF}">
      <dgm:prSet/>
      <dgm:spPr/>
      <dgm:t>
        <a:bodyPr/>
        <a:lstStyle/>
        <a:p>
          <a:endParaRPr lang="ca-ES"/>
        </a:p>
      </dgm:t>
    </dgm:pt>
    <dgm:pt modelId="{3111D028-5DFC-4CFE-BC55-3DD1BA67AA36}" type="sibTrans" cxnId="{C68BF789-4C6F-4377-A0C2-2578920434DF}">
      <dgm:prSet/>
      <dgm:spPr/>
      <dgm:t>
        <a:bodyPr/>
        <a:lstStyle/>
        <a:p>
          <a:endParaRPr lang="ca-ES"/>
        </a:p>
      </dgm:t>
    </dgm:pt>
    <dgm:pt modelId="{8778B966-22D9-47D3-8163-A9EBFC9C2316}">
      <dgm:prSet phldrT="[Texto]" custT="1"/>
      <dgm:spPr/>
      <dgm:t>
        <a:bodyPr/>
        <a:lstStyle/>
        <a:p>
          <a:r>
            <a:rPr lang="es-ES" sz="1600" dirty="0">
              <a:latin typeface="+mj-lt"/>
            </a:rPr>
            <a:t>To </a:t>
          </a:r>
          <a:r>
            <a:rPr lang="es-ES" sz="1600" dirty="0" err="1">
              <a:latin typeface="+mj-lt"/>
            </a:rPr>
            <a:t>learn</a:t>
          </a:r>
          <a:r>
            <a:rPr lang="es-ES" sz="1600" dirty="0">
              <a:latin typeface="+mj-lt"/>
            </a:rPr>
            <a:t> </a:t>
          </a:r>
          <a:r>
            <a:rPr lang="es-ES" sz="1600" dirty="0" err="1">
              <a:latin typeface="+mj-lt"/>
            </a:rPr>
            <a:t>how</a:t>
          </a:r>
          <a:r>
            <a:rPr lang="es-ES" sz="1600" dirty="0">
              <a:latin typeface="+mj-lt"/>
            </a:rPr>
            <a:t> to </a:t>
          </a:r>
          <a:r>
            <a:rPr lang="es-ES" sz="1600" dirty="0" err="1">
              <a:latin typeface="+mj-lt"/>
            </a:rPr>
            <a:t>tell</a:t>
          </a:r>
          <a:r>
            <a:rPr lang="es-ES" sz="1600" dirty="0">
              <a:latin typeface="+mj-lt"/>
            </a:rPr>
            <a:t> a personal </a:t>
          </a:r>
          <a:r>
            <a:rPr lang="es-ES" sz="1600" dirty="0" err="1">
              <a:latin typeface="+mj-lt"/>
            </a:rPr>
            <a:t>story</a:t>
          </a:r>
          <a:endParaRPr lang="ca-ES" sz="1600" dirty="0">
            <a:latin typeface="+mj-lt"/>
          </a:endParaRPr>
        </a:p>
      </dgm:t>
    </dgm:pt>
    <dgm:pt modelId="{CDA1EABC-969D-438F-8676-3C9730E73BB7}" type="parTrans" cxnId="{19E8E374-766C-45A9-89D5-7BF9B25EEB3C}">
      <dgm:prSet/>
      <dgm:spPr/>
      <dgm:t>
        <a:bodyPr/>
        <a:lstStyle/>
        <a:p>
          <a:endParaRPr lang="ca-ES"/>
        </a:p>
      </dgm:t>
    </dgm:pt>
    <dgm:pt modelId="{BB99981D-6F89-435E-91B5-182F83028D02}" type="sibTrans" cxnId="{19E8E374-766C-45A9-89D5-7BF9B25EEB3C}">
      <dgm:prSet/>
      <dgm:spPr/>
      <dgm:t>
        <a:bodyPr/>
        <a:lstStyle/>
        <a:p>
          <a:endParaRPr lang="ca-ES"/>
        </a:p>
      </dgm:t>
    </dgm:pt>
    <dgm:pt modelId="{1D25F895-F28E-467D-BBCB-C3D59828C38A}">
      <dgm:prSet phldrT="[Texto]" custT="1"/>
      <dgm:spPr/>
      <dgm:t>
        <a:bodyPr/>
        <a:lstStyle/>
        <a:p>
          <a:r>
            <a:rPr lang="es-ES" sz="2000" b="1" dirty="0" err="1">
              <a:latin typeface="+mj-lt"/>
            </a:rPr>
            <a:t>Relational</a:t>
          </a:r>
          <a:r>
            <a:rPr lang="es-ES" sz="2000" b="1" dirty="0">
              <a:latin typeface="+mj-lt"/>
            </a:rPr>
            <a:t> </a:t>
          </a:r>
          <a:r>
            <a:rPr lang="es-ES" sz="2000" b="1" dirty="0" err="1">
              <a:latin typeface="+mj-lt"/>
            </a:rPr>
            <a:t>skills</a:t>
          </a:r>
          <a:endParaRPr lang="ca-ES" sz="2000" b="1" dirty="0">
            <a:latin typeface="+mj-lt"/>
          </a:endParaRPr>
        </a:p>
      </dgm:t>
    </dgm:pt>
    <dgm:pt modelId="{38DF8297-6379-4FF8-83A9-9BC1944AD71D}" type="parTrans" cxnId="{87998F75-6073-4EB3-84A9-87057841FEC3}">
      <dgm:prSet/>
      <dgm:spPr/>
      <dgm:t>
        <a:bodyPr/>
        <a:lstStyle/>
        <a:p>
          <a:endParaRPr lang="ca-ES"/>
        </a:p>
      </dgm:t>
    </dgm:pt>
    <dgm:pt modelId="{47270A5C-418C-4803-927E-169E55B545C2}" type="sibTrans" cxnId="{87998F75-6073-4EB3-84A9-87057841FEC3}">
      <dgm:prSet/>
      <dgm:spPr/>
      <dgm:t>
        <a:bodyPr/>
        <a:lstStyle/>
        <a:p>
          <a:endParaRPr lang="ca-ES"/>
        </a:p>
      </dgm:t>
    </dgm:pt>
    <dgm:pt modelId="{64ED82DC-64ED-41FF-A46E-08358C0CFB3F}">
      <dgm:prSet phldrT="[Texto]" custT="1"/>
      <dgm:spPr/>
      <dgm:t>
        <a:bodyPr/>
        <a:lstStyle/>
        <a:p>
          <a:r>
            <a:rPr lang="es-ES" sz="1600" dirty="0">
              <a:latin typeface="+mj-lt"/>
            </a:rPr>
            <a:t>To share and </a:t>
          </a:r>
          <a:r>
            <a:rPr lang="es-ES" sz="1600" dirty="0" err="1">
              <a:latin typeface="+mj-lt"/>
            </a:rPr>
            <a:t>collaborate</a:t>
          </a:r>
          <a:endParaRPr lang="ca-ES" sz="1600" dirty="0">
            <a:latin typeface="+mj-lt"/>
          </a:endParaRPr>
        </a:p>
      </dgm:t>
    </dgm:pt>
    <dgm:pt modelId="{7166ECB3-D1CD-42C3-8104-0ECC9C542F07}" type="parTrans" cxnId="{8F35D775-C53E-455E-968F-45D8F1BA54EF}">
      <dgm:prSet/>
      <dgm:spPr/>
      <dgm:t>
        <a:bodyPr/>
        <a:lstStyle/>
        <a:p>
          <a:endParaRPr lang="ca-ES"/>
        </a:p>
      </dgm:t>
    </dgm:pt>
    <dgm:pt modelId="{60F5F691-C796-498D-A418-502512DAE7D1}" type="sibTrans" cxnId="{8F35D775-C53E-455E-968F-45D8F1BA54EF}">
      <dgm:prSet/>
      <dgm:spPr/>
      <dgm:t>
        <a:bodyPr/>
        <a:lstStyle/>
        <a:p>
          <a:endParaRPr lang="ca-ES"/>
        </a:p>
      </dgm:t>
    </dgm:pt>
    <dgm:pt modelId="{C141B5B4-DD5D-4DB8-88E7-0EEA7479E02E}">
      <dgm:prSet phldrT="[Texto]" custT="1"/>
      <dgm:spPr/>
      <dgm:t>
        <a:bodyPr/>
        <a:lstStyle/>
        <a:p>
          <a:r>
            <a:rPr lang="es-ES" sz="2000" b="1" dirty="0">
              <a:latin typeface="+mj-lt"/>
            </a:rPr>
            <a:t>Digital </a:t>
          </a:r>
          <a:r>
            <a:rPr lang="es-ES" sz="2000" b="1" dirty="0" err="1">
              <a:latin typeface="+mj-lt"/>
            </a:rPr>
            <a:t>skills</a:t>
          </a:r>
          <a:endParaRPr lang="ca-ES" sz="2000" b="1" dirty="0">
            <a:latin typeface="+mj-lt"/>
          </a:endParaRPr>
        </a:p>
      </dgm:t>
    </dgm:pt>
    <dgm:pt modelId="{C1BA7D4A-C4EE-4536-B527-2A2ACDB34190}" type="parTrans" cxnId="{378680CD-751C-4D9E-BC50-688B4CC29BEB}">
      <dgm:prSet/>
      <dgm:spPr/>
      <dgm:t>
        <a:bodyPr/>
        <a:lstStyle/>
        <a:p>
          <a:endParaRPr lang="ca-ES"/>
        </a:p>
      </dgm:t>
    </dgm:pt>
    <dgm:pt modelId="{EC63E727-E581-4C94-95BF-169178D26AD0}" type="sibTrans" cxnId="{378680CD-751C-4D9E-BC50-688B4CC29BEB}">
      <dgm:prSet/>
      <dgm:spPr/>
      <dgm:t>
        <a:bodyPr/>
        <a:lstStyle/>
        <a:p>
          <a:endParaRPr lang="ca-ES"/>
        </a:p>
      </dgm:t>
    </dgm:pt>
    <dgm:pt modelId="{47AD58E6-BB2C-49FA-B83E-4EBD170CE292}">
      <dgm:prSet phldrT="[Texto]" custT="1"/>
      <dgm:spPr/>
      <dgm:t>
        <a:bodyPr/>
        <a:lstStyle/>
        <a:p>
          <a:r>
            <a:rPr lang="es-ES" sz="1600" dirty="0">
              <a:latin typeface="+mj-lt"/>
            </a:rPr>
            <a:t>To </a:t>
          </a:r>
          <a:r>
            <a:rPr lang="es-ES" sz="1600" dirty="0" err="1">
              <a:latin typeface="+mj-lt"/>
            </a:rPr>
            <a:t>create</a:t>
          </a:r>
          <a:r>
            <a:rPr lang="es-ES" sz="1600" dirty="0">
              <a:latin typeface="+mj-lt"/>
            </a:rPr>
            <a:t> video </a:t>
          </a:r>
          <a:r>
            <a:rPr lang="es-ES" sz="1600" dirty="0" err="1">
              <a:latin typeface="+mj-lt"/>
            </a:rPr>
            <a:t>stories</a:t>
          </a:r>
          <a:endParaRPr lang="ca-ES" sz="1600" dirty="0">
            <a:latin typeface="+mj-lt"/>
          </a:endParaRPr>
        </a:p>
      </dgm:t>
    </dgm:pt>
    <dgm:pt modelId="{4691E6DD-09F2-4485-A493-CDE389CF9006}" type="parTrans" cxnId="{F4A192EB-7828-4D94-96B4-7A2DC58B0CC9}">
      <dgm:prSet/>
      <dgm:spPr/>
      <dgm:t>
        <a:bodyPr/>
        <a:lstStyle/>
        <a:p>
          <a:endParaRPr lang="ca-ES"/>
        </a:p>
      </dgm:t>
    </dgm:pt>
    <dgm:pt modelId="{E16FFCCC-9EC3-4F64-807A-9AD392A5FEF4}" type="sibTrans" cxnId="{F4A192EB-7828-4D94-96B4-7A2DC58B0CC9}">
      <dgm:prSet/>
      <dgm:spPr/>
      <dgm:t>
        <a:bodyPr/>
        <a:lstStyle/>
        <a:p>
          <a:endParaRPr lang="ca-ES"/>
        </a:p>
      </dgm:t>
    </dgm:pt>
    <dgm:pt modelId="{070EEB2B-6AC8-4DB4-B746-BE4165D38554}">
      <dgm:prSet phldrT="[Texto]" custT="1"/>
      <dgm:spPr/>
      <dgm:t>
        <a:bodyPr/>
        <a:lstStyle/>
        <a:p>
          <a:r>
            <a:rPr lang="es-ES" sz="2000" b="1" dirty="0" err="1">
              <a:latin typeface="+mj-lt"/>
            </a:rPr>
            <a:t>Metocognitive</a:t>
          </a:r>
          <a:r>
            <a:rPr lang="es-ES" sz="2000" b="1" dirty="0">
              <a:latin typeface="+mj-lt"/>
            </a:rPr>
            <a:t> </a:t>
          </a:r>
          <a:r>
            <a:rPr lang="es-ES" sz="2000" b="1" dirty="0" err="1">
              <a:latin typeface="+mj-lt"/>
            </a:rPr>
            <a:t>skills</a:t>
          </a:r>
          <a:endParaRPr lang="ca-ES" sz="2000" b="1" dirty="0">
            <a:latin typeface="+mj-lt"/>
          </a:endParaRPr>
        </a:p>
      </dgm:t>
    </dgm:pt>
    <dgm:pt modelId="{667A6397-D967-4C8B-9313-2B26B668A212}" type="parTrans" cxnId="{B99113A3-8730-4947-87C1-66AE682D860A}">
      <dgm:prSet/>
      <dgm:spPr/>
      <dgm:t>
        <a:bodyPr/>
        <a:lstStyle/>
        <a:p>
          <a:endParaRPr lang="ca-ES"/>
        </a:p>
      </dgm:t>
    </dgm:pt>
    <dgm:pt modelId="{1DF74090-2617-4D68-87CE-79C170954A9D}" type="sibTrans" cxnId="{B99113A3-8730-4947-87C1-66AE682D860A}">
      <dgm:prSet/>
      <dgm:spPr/>
      <dgm:t>
        <a:bodyPr/>
        <a:lstStyle/>
        <a:p>
          <a:endParaRPr lang="ca-ES"/>
        </a:p>
      </dgm:t>
    </dgm:pt>
    <dgm:pt modelId="{EC6C744F-095F-410A-9A3B-DE8A1EC874E8}">
      <dgm:prSet phldrT="[Texto]" custT="1"/>
      <dgm:spPr/>
      <dgm:t>
        <a:bodyPr/>
        <a:lstStyle/>
        <a:p>
          <a:r>
            <a:rPr lang="es-ES" sz="1600" dirty="0">
              <a:latin typeface="+mj-lt"/>
            </a:rPr>
            <a:t>To </a:t>
          </a:r>
          <a:r>
            <a:rPr lang="es-ES" sz="1600" dirty="0" err="1">
              <a:latin typeface="+mj-lt"/>
            </a:rPr>
            <a:t>co-evaluate</a:t>
          </a:r>
          <a:r>
            <a:rPr lang="es-ES" sz="1600" dirty="0">
              <a:latin typeface="+mj-lt"/>
            </a:rPr>
            <a:t> </a:t>
          </a:r>
          <a:r>
            <a:rPr lang="es-ES" sz="1600" dirty="0" err="1">
              <a:latin typeface="+mj-lt"/>
            </a:rPr>
            <a:t>the</a:t>
          </a:r>
          <a:r>
            <a:rPr lang="es-ES" sz="1600" dirty="0">
              <a:latin typeface="+mj-lt"/>
            </a:rPr>
            <a:t> </a:t>
          </a:r>
          <a:r>
            <a:rPr lang="es-ES" sz="1600" dirty="0" err="1">
              <a:latin typeface="+mj-lt"/>
            </a:rPr>
            <a:t>process</a:t>
          </a:r>
          <a:r>
            <a:rPr lang="es-ES" sz="1600" dirty="0">
              <a:latin typeface="+mj-lt"/>
            </a:rPr>
            <a:t> and </a:t>
          </a:r>
          <a:r>
            <a:rPr lang="es-ES" sz="1600" dirty="0" err="1">
              <a:latin typeface="+mj-lt"/>
            </a:rPr>
            <a:t>the</a:t>
          </a:r>
          <a:r>
            <a:rPr lang="es-ES" sz="1600" dirty="0">
              <a:latin typeface="+mj-lt"/>
            </a:rPr>
            <a:t> </a:t>
          </a:r>
          <a:r>
            <a:rPr lang="es-ES" sz="1600" dirty="0" err="1">
              <a:latin typeface="+mj-lt"/>
            </a:rPr>
            <a:t>educational</a:t>
          </a:r>
          <a:r>
            <a:rPr lang="es-ES" sz="1600" dirty="0">
              <a:latin typeface="+mj-lt"/>
            </a:rPr>
            <a:t> </a:t>
          </a:r>
          <a:r>
            <a:rPr lang="es-ES" sz="1600" dirty="0" err="1">
              <a:latin typeface="+mj-lt"/>
            </a:rPr>
            <a:t>path</a:t>
          </a:r>
          <a:endParaRPr lang="ca-ES" sz="1600" dirty="0">
            <a:latin typeface="+mj-lt"/>
          </a:endParaRPr>
        </a:p>
      </dgm:t>
    </dgm:pt>
    <dgm:pt modelId="{377CEFC6-BC8C-4335-8EA6-7501F6896A58}" type="parTrans" cxnId="{AD514C62-194C-495C-9598-AE303A0F11D3}">
      <dgm:prSet/>
      <dgm:spPr/>
      <dgm:t>
        <a:bodyPr/>
        <a:lstStyle/>
        <a:p>
          <a:endParaRPr lang="ca-ES"/>
        </a:p>
      </dgm:t>
    </dgm:pt>
    <dgm:pt modelId="{1769522E-F1C0-4A8B-8C8E-70B1AA016A18}" type="sibTrans" cxnId="{AD514C62-194C-495C-9598-AE303A0F11D3}">
      <dgm:prSet/>
      <dgm:spPr/>
      <dgm:t>
        <a:bodyPr/>
        <a:lstStyle/>
        <a:p>
          <a:endParaRPr lang="ca-ES"/>
        </a:p>
      </dgm:t>
    </dgm:pt>
    <dgm:pt modelId="{A9156EEF-8C0A-47E0-AA57-AE6FCF04D883}" type="pres">
      <dgm:prSet presAssocID="{3FEA767D-B538-4DDD-938E-41AD3D88BE9A}" presName="Name0" presStyleCnt="0">
        <dgm:presLayoutVars>
          <dgm:chPref val="3"/>
          <dgm:dir/>
          <dgm:animLvl val="lvl"/>
          <dgm:resizeHandles/>
        </dgm:presLayoutVars>
      </dgm:prSet>
      <dgm:spPr/>
      <dgm:t>
        <a:bodyPr/>
        <a:lstStyle/>
        <a:p>
          <a:endParaRPr lang="it-IT"/>
        </a:p>
      </dgm:t>
    </dgm:pt>
    <dgm:pt modelId="{A4EE531E-D2BE-4E2F-836A-16860DD3F8FC}" type="pres">
      <dgm:prSet presAssocID="{F0794DEB-1064-42DB-8DF7-A22F08FE6C68}" presName="horFlow" presStyleCnt="0"/>
      <dgm:spPr/>
    </dgm:pt>
    <dgm:pt modelId="{26AECEF8-5D35-4977-89FD-8B93C6AC8A74}" type="pres">
      <dgm:prSet presAssocID="{F0794DEB-1064-42DB-8DF7-A22F08FE6C68}" presName="bigChev" presStyleLbl="node1" presStyleIdx="0" presStyleCnt="4" custLinFactNeighborX="3093"/>
      <dgm:spPr/>
      <dgm:t>
        <a:bodyPr/>
        <a:lstStyle/>
        <a:p>
          <a:endParaRPr lang="it-IT"/>
        </a:p>
      </dgm:t>
    </dgm:pt>
    <dgm:pt modelId="{463E4642-4390-4FE7-A744-8FF5BF880345}" type="pres">
      <dgm:prSet presAssocID="{CDA1EABC-969D-438F-8676-3C9730E73BB7}" presName="parTrans" presStyleCnt="0"/>
      <dgm:spPr/>
    </dgm:pt>
    <dgm:pt modelId="{EEE08022-F02C-4C61-8B04-960FF5575338}" type="pres">
      <dgm:prSet presAssocID="{8778B966-22D9-47D3-8163-A9EBFC9C2316}" presName="node" presStyleLbl="alignAccFollowNode1" presStyleIdx="0" presStyleCnt="4" custScaleX="124331">
        <dgm:presLayoutVars>
          <dgm:bulletEnabled val="1"/>
        </dgm:presLayoutVars>
      </dgm:prSet>
      <dgm:spPr/>
      <dgm:t>
        <a:bodyPr/>
        <a:lstStyle/>
        <a:p>
          <a:endParaRPr lang="it-IT"/>
        </a:p>
      </dgm:t>
    </dgm:pt>
    <dgm:pt modelId="{B0BBF26F-AF20-4BED-B5E8-D93D26ACB333}" type="pres">
      <dgm:prSet presAssocID="{F0794DEB-1064-42DB-8DF7-A22F08FE6C68}" presName="vSp" presStyleCnt="0"/>
      <dgm:spPr/>
    </dgm:pt>
    <dgm:pt modelId="{8E864497-F31F-400E-8640-F5B19A227B6E}" type="pres">
      <dgm:prSet presAssocID="{1D25F895-F28E-467D-BBCB-C3D59828C38A}" presName="horFlow" presStyleCnt="0"/>
      <dgm:spPr/>
    </dgm:pt>
    <dgm:pt modelId="{92732801-6A3B-46E0-8E29-F102C0EB6A08}" type="pres">
      <dgm:prSet presAssocID="{1D25F895-F28E-467D-BBCB-C3D59828C38A}" presName="bigChev" presStyleLbl="node1" presStyleIdx="1" presStyleCnt="4" custLinFactNeighborX="3093"/>
      <dgm:spPr/>
      <dgm:t>
        <a:bodyPr/>
        <a:lstStyle/>
        <a:p>
          <a:endParaRPr lang="it-IT"/>
        </a:p>
      </dgm:t>
    </dgm:pt>
    <dgm:pt modelId="{AA02167D-D5AC-4832-831A-C0DBEDDF6BB5}" type="pres">
      <dgm:prSet presAssocID="{7166ECB3-D1CD-42C3-8104-0ECC9C542F07}" presName="parTrans" presStyleCnt="0"/>
      <dgm:spPr/>
    </dgm:pt>
    <dgm:pt modelId="{EB1A6A87-F75A-4F1F-B018-3512DFFC8745}" type="pres">
      <dgm:prSet presAssocID="{64ED82DC-64ED-41FF-A46E-08358C0CFB3F}" presName="node" presStyleLbl="alignAccFollowNode1" presStyleIdx="1" presStyleCnt="4" custScaleX="130892">
        <dgm:presLayoutVars>
          <dgm:bulletEnabled val="1"/>
        </dgm:presLayoutVars>
      </dgm:prSet>
      <dgm:spPr/>
      <dgm:t>
        <a:bodyPr/>
        <a:lstStyle/>
        <a:p>
          <a:endParaRPr lang="it-IT"/>
        </a:p>
      </dgm:t>
    </dgm:pt>
    <dgm:pt modelId="{FA4499A2-3DA3-4922-AD69-AD8EEA700505}" type="pres">
      <dgm:prSet presAssocID="{1D25F895-F28E-467D-BBCB-C3D59828C38A}" presName="vSp" presStyleCnt="0"/>
      <dgm:spPr/>
    </dgm:pt>
    <dgm:pt modelId="{BEDC243C-8A94-4282-A524-1D78BEECDE2F}" type="pres">
      <dgm:prSet presAssocID="{C141B5B4-DD5D-4DB8-88E7-0EEA7479E02E}" presName="horFlow" presStyleCnt="0"/>
      <dgm:spPr/>
    </dgm:pt>
    <dgm:pt modelId="{88CA6811-5BBA-4D35-A86F-FDECBABEB6D7}" type="pres">
      <dgm:prSet presAssocID="{C141B5B4-DD5D-4DB8-88E7-0EEA7479E02E}" presName="bigChev" presStyleLbl="node1" presStyleIdx="2" presStyleCnt="4" custLinFactNeighborX="3093"/>
      <dgm:spPr/>
      <dgm:t>
        <a:bodyPr/>
        <a:lstStyle/>
        <a:p>
          <a:endParaRPr lang="it-IT"/>
        </a:p>
      </dgm:t>
    </dgm:pt>
    <dgm:pt modelId="{1F39D5FE-AE5E-4B96-918E-636BD39C6D73}" type="pres">
      <dgm:prSet presAssocID="{4691E6DD-09F2-4485-A493-CDE389CF9006}" presName="parTrans" presStyleCnt="0"/>
      <dgm:spPr/>
    </dgm:pt>
    <dgm:pt modelId="{5824053D-9AE6-449A-A248-53DEFD7EFC4D}" type="pres">
      <dgm:prSet presAssocID="{47AD58E6-BB2C-49FA-B83E-4EBD170CE292}" presName="node" presStyleLbl="alignAccFollowNode1" presStyleIdx="2" presStyleCnt="4" custScaleX="132803">
        <dgm:presLayoutVars>
          <dgm:bulletEnabled val="1"/>
        </dgm:presLayoutVars>
      </dgm:prSet>
      <dgm:spPr/>
      <dgm:t>
        <a:bodyPr/>
        <a:lstStyle/>
        <a:p>
          <a:endParaRPr lang="it-IT"/>
        </a:p>
      </dgm:t>
    </dgm:pt>
    <dgm:pt modelId="{3E1B41E1-028E-48A3-8162-7410F73AE524}" type="pres">
      <dgm:prSet presAssocID="{C141B5B4-DD5D-4DB8-88E7-0EEA7479E02E}" presName="vSp" presStyleCnt="0"/>
      <dgm:spPr/>
    </dgm:pt>
    <dgm:pt modelId="{D8613ABE-1280-47B5-B2C3-B753DB7303C2}" type="pres">
      <dgm:prSet presAssocID="{070EEB2B-6AC8-4DB4-B746-BE4165D38554}" presName="horFlow" presStyleCnt="0"/>
      <dgm:spPr/>
    </dgm:pt>
    <dgm:pt modelId="{6BE2D4A6-059D-451F-ABDA-E37314041D7E}" type="pres">
      <dgm:prSet presAssocID="{070EEB2B-6AC8-4DB4-B746-BE4165D38554}" presName="bigChev" presStyleLbl="node1" presStyleIdx="3" presStyleCnt="4"/>
      <dgm:spPr/>
      <dgm:t>
        <a:bodyPr/>
        <a:lstStyle/>
        <a:p>
          <a:endParaRPr lang="it-IT"/>
        </a:p>
      </dgm:t>
    </dgm:pt>
    <dgm:pt modelId="{4CB7EEBD-B864-44E1-A15A-26957691E435}" type="pres">
      <dgm:prSet presAssocID="{377CEFC6-BC8C-4335-8EA6-7501F6896A58}" presName="parTrans" presStyleCnt="0"/>
      <dgm:spPr/>
    </dgm:pt>
    <dgm:pt modelId="{EC389B19-7E97-4AA3-96C1-0CB4212DC829}" type="pres">
      <dgm:prSet presAssocID="{EC6C744F-095F-410A-9A3B-DE8A1EC874E8}" presName="node" presStyleLbl="alignAccFollowNode1" presStyleIdx="3" presStyleCnt="4" custScaleX="130892">
        <dgm:presLayoutVars>
          <dgm:bulletEnabled val="1"/>
        </dgm:presLayoutVars>
      </dgm:prSet>
      <dgm:spPr/>
      <dgm:t>
        <a:bodyPr/>
        <a:lstStyle/>
        <a:p>
          <a:endParaRPr lang="it-IT"/>
        </a:p>
      </dgm:t>
    </dgm:pt>
  </dgm:ptLst>
  <dgm:cxnLst>
    <dgm:cxn modelId="{AD514C62-194C-495C-9598-AE303A0F11D3}" srcId="{070EEB2B-6AC8-4DB4-B746-BE4165D38554}" destId="{EC6C744F-095F-410A-9A3B-DE8A1EC874E8}" srcOrd="0" destOrd="0" parTransId="{377CEFC6-BC8C-4335-8EA6-7501F6896A58}" sibTransId="{1769522E-F1C0-4A8B-8C8E-70B1AA016A18}"/>
    <dgm:cxn modelId="{6BE6B3BE-B625-4743-A7D4-2DFD279D314A}" type="presOf" srcId="{070EEB2B-6AC8-4DB4-B746-BE4165D38554}" destId="{6BE2D4A6-059D-451F-ABDA-E37314041D7E}" srcOrd="0" destOrd="0" presId="urn:microsoft.com/office/officeart/2005/8/layout/lProcess3"/>
    <dgm:cxn modelId="{F4A192EB-7828-4D94-96B4-7A2DC58B0CC9}" srcId="{C141B5B4-DD5D-4DB8-88E7-0EEA7479E02E}" destId="{47AD58E6-BB2C-49FA-B83E-4EBD170CE292}" srcOrd="0" destOrd="0" parTransId="{4691E6DD-09F2-4485-A493-CDE389CF9006}" sibTransId="{E16FFCCC-9EC3-4F64-807A-9AD392A5FEF4}"/>
    <dgm:cxn modelId="{8F35D775-C53E-455E-968F-45D8F1BA54EF}" srcId="{1D25F895-F28E-467D-BBCB-C3D59828C38A}" destId="{64ED82DC-64ED-41FF-A46E-08358C0CFB3F}" srcOrd="0" destOrd="0" parTransId="{7166ECB3-D1CD-42C3-8104-0ECC9C542F07}" sibTransId="{60F5F691-C796-498D-A418-502512DAE7D1}"/>
    <dgm:cxn modelId="{23076D03-7C30-4018-A393-EC970B7B54AD}" type="presOf" srcId="{8778B966-22D9-47D3-8163-A9EBFC9C2316}" destId="{EEE08022-F02C-4C61-8B04-960FF5575338}" srcOrd="0" destOrd="0" presId="urn:microsoft.com/office/officeart/2005/8/layout/lProcess3"/>
    <dgm:cxn modelId="{99793CF5-B98E-4138-972A-F4C794BE7B7C}" type="presOf" srcId="{C141B5B4-DD5D-4DB8-88E7-0EEA7479E02E}" destId="{88CA6811-5BBA-4D35-A86F-FDECBABEB6D7}" srcOrd="0" destOrd="0" presId="urn:microsoft.com/office/officeart/2005/8/layout/lProcess3"/>
    <dgm:cxn modelId="{B99113A3-8730-4947-87C1-66AE682D860A}" srcId="{3FEA767D-B538-4DDD-938E-41AD3D88BE9A}" destId="{070EEB2B-6AC8-4DB4-B746-BE4165D38554}" srcOrd="3" destOrd="0" parTransId="{667A6397-D967-4C8B-9313-2B26B668A212}" sibTransId="{1DF74090-2617-4D68-87CE-79C170954A9D}"/>
    <dgm:cxn modelId="{0041E92D-A14F-43DE-A0B6-2182BD6D7E78}" type="presOf" srcId="{F0794DEB-1064-42DB-8DF7-A22F08FE6C68}" destId="{26AECEF8-5D35-4977-89FD-8B93C6AC8A74}" srcOrd="0" destOrd="0" presId="urn:microsoft.com/office/officeart/2005/8/layout/lProcess3"/>
    <dgm:cxn modelId="{378680CD-751C-4D9E-BC50-688B4CC29BEB}" srcId="{3FEA767D-B538-4DDD-938E-41AD3D88BE9A}" destId="{C141B5B4-DD5D-4DB8-88E7-0EEA7479E02E}" srcOrd="2" destOrd="0" parTransId="{C1BA7D4A-C4EE-4536-B527-2A2ACDB34190}" sibTransId="{EC63E727-E581-4C94-95BF-169178D26AD0}"/>
    <dgm:cxn modelId="{955A4AC7-546C-4A70-88DC-71B77B3C8A52}" type="presOf" srcId="{3FEA767D-B538-4DDD-938E-41AD3D88BE9A}" destId="{A9156EEF-8C0A-47E0-AA57-AE6FCF04D883}" srcOrd="0" destOrd="0" presId="urn:microsoft.com/office/officeart/2005/8/layout/lProcess3"/>
    <dgm:cxn modelId="{87998F75-6073-4EB3-84A9-87057841FEC3}" srcId="{3FEA767D-B538-4DDD-938E-41AD3D88BE9A}" destId="{1D25F895-F28E-467D-BBCB-C3D59828C38A}" srcOrd="1" destOrd="0" parTransId="{38DF8297-6379-4FF8-83A9-9BC1944AD71D}" sibTransId="{47270A5C-418C-4803-927E-169E55B545C2}"/>
    <dgm:cxn modelId="{8098EE54-0C53-4C07-B1D9-557C16D0833B}" type="presOf" srcId="{EC6C744F-095F-410A-9A3B-DE8A1EC874E8}" destId="{EC389B19-7E97-4AA3-96C1-0CB4212DC829}" srcOrd="0" destOrd="0" presId="urn:microsoft.com/office/officeart/2005/8/layout/lProcess3"/>
    <dgm:cxn modelId="{19E8E374-766C-45A9-89D5-7BF9B25EEB3C}" srcId="{F0794DEB-1064-42DB-8DF7-A22F08FE6C68}" destId="{8778B966-22D9-47D3-8163-A9EBFC9C2316}" srcOrd="0" destOrd="0" parTransId="{CDA1EABC-969D-438F-8676-3C9730E73BB7}" sibTransId="{BB99981D-6F89-435E-91B5-182F83028D02}"/>
    <dgm:cxn modelId="{D37FB8EF-D25A-416C-ABAF-82DFE87771C8}" type="presOf" srcId="{1D25F895-F28E-467D-BBCB-C3D59828C38A}" destId="{92732801-6A3B-46E0-8E29-F102C0EB6A08}" srcOrd="0" destOrd="0" presId="urn:microsoft.com/office/officeart/2005/8/layout/lProcess3"/>
    <dgm:cxn modelId="{F19AD012-9461-488B-8DCE-2E14956920F9}" type="presOf" srcId="{47AD58E6-BB2C-49FA-B83E-4EBD170CE292}" destId="{5824053D-9AE6-449A-A248-53DEFD7EFC4D}" srcOrd="0" destOrd="0" presId="urn:microsoft.com/office/officeart/2005/8/layout/lProcess3"/>
    <dgm:cxn modelId="{502083BE-0E7C-456F-BC8A-D0C74B1B47A2}" type="presOf" srcId="{64ED82DC-64ED-41FF-A46E-08358C0CFB3F}" destId="{EB1A6A87-F75A-4F1F-B018-3512DFFC8745}" srcOrd="0" destOrd="0" presId="urn:microsoft.com/office/officeart/2005/8/layout/lProcess3"/>
    <dgm:cxn modelId="{C68BF789-4C6F-4377-A0C2-2578920434DF}" srcId="{3FEA767D-B538-4DDD-938E-41AD3D88BE9A}" destId="{F0794DEB-1064-42DB-8DF7-A22F08FE6C68}" srcOrd="0" destOrd="0" parTransId="{AF6F2CA5-A226-4FA1-9CD8-8526E34922CB}" sibTransId="{3111D028-5DFC-4CFE-BC55-3DD1BA67AA36}"/>
    <dgm:cxn modelId="{6BE02CEA-C521-4A2D-A887-E7BB13DE614E}" type="presParOf" srcId="{A9156EEF-8C0A-47E0-AA57-AE6FCF04D883}" destId="{A4EE531E-D2BE-4E2F-836A-16860DD3F8FC}" srcOrd="0" destOrd="0" presId="urn:microsoft.com/office/officeart/2005/8/layout/lProcess3"/>
    <dgm:cxn modelId="{5E85D845-932B-451F-8762-35CC2AE48FF9}" type="presParOf" srcId="{A4EE531E-D2BE-4E2F-836A-16860DD3F8FC}" destId="{26AECEF8-5D35-4977-89FD-8B93C6AC8A74}" srcOrd="0" destOrd="0" presId="urn:microsoft.com/office/officeart/2005/8/layout/lProcess3"/>
    <dgm:cxn modelId="{BEA48178-0C89-4593-B3DD-16FA402B2A9C}" type="presParOf" srcId="{A4EE531E-D2BE-4E2F-836A-16860DD3F8FC}" destId="{463E4642-4390-4FE7-A744-8FF5BF880345}" srcOrd="1" destOrd="0" presId="urn:microsoft.com/office/officeart/2005/8/layout/lProcess3"/>
    <dgm:cxn modelId="{2FA1A321-97B2-4087-9B27-C462B0227F82}" type="presParOf" srcId="{A4EE531E-D2BE-4E2F-836A-16860DD3F8FC}" destId="{EEE08022-F02C-4C61-8B04-960FF5575338}" srcOrd="2" destOrd="0" presId="urn:microsoft.com/office/officeart/2005/8/layout/lProcess3"/>
    <dgm:cxn modelId="{11063538-5216-4D53-BE20-D109B75C0794}" type="presParOf" srcId="{A9156EEF-8C0A-47E0-AA57-AE6FCF04D883}" destId="{B0BBF26F-AF20-4BED-B5E8-D93D26ACB333}" srcOrd="1" destOrd="0" presId="urn:microsoft.com/office/officeart/2005/8/layout/lProcess3"/>
    <dgm:cxn modelId="{F4827314-2740-4894-951F-6FF67B2CB5E6}" type="presParOf" srcId="{A9156EEF-8C0A-47E0-AA57-AE6FCF04D883}" destId="{8E864497-F31F-400E-8640-F5B19A227B6E}" srcOrd="2" destOrd="0" presId="urn:microsoft.com/office/officeart/2005/8/layout/lProcess3"/>
    <dgm:cxn modelId="{B4FC92AA-CC24-4595-9DF4-6D2883673A44}" type="presParOf" srcId="{8E864497-F31F-400E-8640-F5B19A227B6E}" destId="{92732801-6A3B-46E0-8E29-F102C0EB6A08}" srcOrd="0" destOrd="0" presId="urn:microsoft.com/office/officeart/2005/8/layout/lProcess3"/>
    <dgm:cxn modelId="{5D5B25F8-1C05-4AE1-812E-FC123B17CC5C}" type="presParOf" srcId="{8E864497-F31F-400E-8640-F5B19A227B6E}" destId="{AA02167D-D5AC-4832-831A-C0DBEDDF6BB5}" srcOrd="1" destOrd="0" presId="urn:microsoft.com/office/officeart/2005/8/layout/lProcess3"/>
    <dgm:cxn modelId="{AADA5309-6930-46CC-95B7-F257F9378E4B}" type="presParOf" srcId="{8E864497-F31F-400E-8640-F5B19A227B6E}" destId="{EB1A6A87-F75A-4F1F-B018-3512DFFC8745}" srcOrd="2" destOrd="0" presId="urn:microsoft.com/office/officeart/2005/8/layout/lProcess3"/>
    <dgm:cxn modelId="{2CC943F5-E0B0-4BC6-961B-ABEA40C6D653}" type="presParOf" srcId="{A9156EEF-8C0A-47E0-AA57-AE6FCF04D883}" destId="{FA4499A2-3DA3-4922-AD69-AD8EEA700505}" srcOrd="3" destOrd="0" presId="urn:microsoft.com/office/officeart/2005/8/layout/lProcess3"/>
    <dgm:cxn modelId="{B9AAEC62-F568-44EE-B795-65BE1E2DDDC4}" type="presParOf" srcId="{A9156EEF-8C0A-47E0-AA57-AE6FCF04D883}" destId="{BEDC243C-8A94-4282-A524-1D78BEECDE2F}" srcOrd="4" destOrd="0" presId="urn:microsoft.com/office/officeart/2005/8/layout/lProcess3"/>
    <dgm:cxn modelId="{BB8140DD-1943-4425-A83E-0F9BF3435688}" type="presParOf" srcId="{BEDC243C-8A94-4282-A524-1D78BEECDE2F}" destId="{88CA6811-5BBA-4D35-A86F-FDECBABEB6D7}" srcOrd="0" destOrd="0" presId="urn:microsoft.com/office/officeart/2005/8/layout/lProcess3"/>
    <dgm:cxn modelId="{F4AAF50B-5F16-4DE9-A622-006F7D44D7DC}" type="presParOf" srcId="{BEDC243C-8A94-4282-A524-1D78BEECDE2F}" destId="{1F39D5FE-AE5E-4B96-918E-636BD39C6D73}" srcOrd="1" destOrd="0" presId="urn:microsoft.com/office/officeart/2005/8/layout/lProcess3"/>
    <dgm:cxn modelId="{1D3D8DB9-C8A1-48B3-8B9D-2B57613F52D1}" type="presParOf" srcId="{BEDC243C-8A94-4282-A524-1D78BEECDE2F}" destId="{5824053D-9AE6-449A-A248-53DEFD7EFC4D}" srcOrd="2" destOrd="0" presId="urn:microsoft.com/office/officeart/2005/8/layout/lProcess3"/>
    <dgm:cxn modelId="{91954707-586F-48D6-9EE0-EEC1EB75C746}" type="presParOf" srcId="{A9156EEF-8C0A-47E0-AA57-AE6FCF04D883}" destId="{3E1B41E1-028E-48A3-8162-7410F73AE524}" srcOrd="5" destOrd="0" presId="urn:microsoft.com/office/officeart/2005/8/layout/lProcess3"/>
    <dgm:cxn modelId="{907322CA-8298-48C1-91B7-FBD5F05CA892}" type="presParOf" srcId="{A9156EEF-8C0A-47E0-AA57-AE6FCF04D883}" destId="{D8613ABE-1280-47B5-B2C3-B753DB7303C2}" srcOrd="6" destOrd="0" presId="urn:microsoft.com/office/officeart/2005/8/layout/lProcess3"/>
    <dgm:cxn modelId="{FCBC7E84-4877-4BEA-8E2C-23078BA27243}" type="presParOf" srcId="{D8613ABE-1280-47B5-B2C3-B753DB7303C2}" destId="{6BE2D4A6-059D-451F-ABDA-E37314041D7E}" srcOrd="0" destOrd="0" presId="urn:microsoft.com/office/officeart/2005/8/layout/lProcess3"/>
    <dgm:cxn modelId="{B7CAE9EF-2A9E-4502-9452-D160B641D20B}" type="presParOf" srcId="{D8613ABE-1280-47B5-B2C3-B753DB7303C2}" destId="{4CB7EEBD-B864-44E1-A15A-26957691E435}" srcOrd="1" destOrd="0" presId="urn:microsoft.com/office/officeart/2005/8/layout/lProcess3"/>
    <dgm:cxn modelId="{CF682E7A-406C-4648-A349-F109449C29EB}" type="presParOf" srcId="{D8613ABE-1280-47B5-B2C3-B753DB7303C2}" destId="{EC389B19-7E97-4AA3-96C1-0CB4212DC829}"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59CD156-64B8-40B2-BC99-CC140DCB9B32}" type="doc">
      <dgm:prSet loTypeId="urn:microsoft.com/office/officeart/2005/8/layout/cycle4" loCatId="cycle" qsTypeId="urn:microsoft.com/office/officeart/2005/8/quickstyle/simple1#15" qsCatId="simple" csTypeId="urn:microsoft.com/office/officeart/2005/8/colors/accent1_2#16" csCatId="accent1" phldr="1"/>
      <dgm:spPr/>
      <dgm:t>
        <a:bodyPr/>
        <a:lstStyle/>
        <a:p>
          <a:endParaRPr lang="ca-ES"/>
        </a:p>
      </dgm:t>
    </dgm:pt>
    <dgm:pt modelId="{CF8E8D9B-B5E5-4CAC-9C66-A8AC657428AB}">
      <dgm:prSet phldrT="[Texto]"/>
      <dgm:spPr/>
      <dgm:t>
        <a:bodyPr/>
        <a:lstStyle/>
        <a:p>
          <a:r>
            <a:rPr lang="es-ES" dirty="0" err="1">
              <a:latin typeface="+mj-lt"/>
            </a:rPr>
            <a:t>For</a:t>
          </a:r>
          <a:r>
            <a:rPr lang="es-ES" dirty="0">
              <a:latin typeface="+mj-lt"/>
            </a:rPr>
            <a:t> </a:t>
          </a:r>
          <a:r>
            <a:rPr lang="es-ES" dirty="0" err="1">
              <a:latin typeface="+mj-lt"/>
            </a:rPr>
            <a:t>University</a:t>
          </a:r>
          <a:endParaRPr lang="ca-ES" dirty="0">
            <a:latin typeface="+mj-lt"/>
          </a:endParaRPr>
        </a:p>
      </dgm:t>
    </dgm:pt>
    <dgm:pt modelId="{E6914BB1-3716-441C-987F-BE3DED46039E}" type="parTrans" cxnId="{4918EB01-B71F-4340-BE2F-C106554DD2E3}">
      <dgm:prSet/>
      <dgm:spPr/>
      <dgm:t>
        <a:bodyPr/>
        <a:lstStyle/>
        <a:p>
          <a:endParaRPr lang="ca-ES"/>
        </a:p>
      </dgm:t>
    </dgm:pt>
    <dgm:pt modelId="{00878901-3B60-4A65-AD4E-95B73D964326}" type="sibTrans" cxnId="{4918EB01-B71F-4340-BE2F-C106554DD2E3}">
      <dgm:prSet/>
      <dgm:spPr/>
      <dgm:t>
        <a:bodyPr/>
        <a:lstStyle/>
        <a:p>
          <a:endParaRPr lang="ca-ES"/>
        </a:p>
      </dgm:t>
    </dgm:pt>
    <dgm:pt modelId="{D99EC784-2CA3-4315-90C9-DD1DE25F6968}">
      <dgm:prSet phldrT="[Texto]"/>
      <dgm:spPr/>
      <dgm:t>
        <a:bodyPr/>
        <a:lstStyle/>
        <a:p>
          <a:r>
            <a:rPr lang="es-ES" dirty="0">
              <a:latin typeface="+mj-lt"/>
            </a:rPr>
            <a:t>To </a:t>
          </a:r>
          <a:r>
            <a:rPr lang="es-ES" dirty="0" err="1">
              <a:latin typeface="+mj-lt"/>
            </a:rPr>
            <a:t>tell</a:t>
          </a:r>
          <a:r>
            <a:rPr lang="es-ES" dirty="0">
              <a:latin typeface="+mj-lt"/>
            </a:rPr>
            <a:t> </a:t>
          </a:r>
          <a:r>
            <a:rPr lang="es-ES" dirty="0" err="1">
              <a:latin typeface="+mj-lt"/>
            </a:rPr>
            <a:t>the</a:t>
          </a:r>
          <a:r>
            <a:rPr lang="es-ES" dirty="0">
              <a:latin typeface="+mj-lt"/>
            </a:rPr>
            <a:t> cultural and </a:t>
          </a:r>
          <a:r>
            <a:rPr lang="es-ES" dirty="0" err="1">
              <a:latin typeface="+mj-lt"/>
            </a:rPr>
            <a:t>professional</a:t>
          </a:r>
          <a:r>
            <a:rPr lang="es-ES" dirty="0">
              <a:latin typeface="+mj-lt"/>
            </a:rPr>
            <a:t> </a:t>
          </a:r>
          <a:r>
            <a:rPr lang="es-ES" dirty="0" err="1">
              <a:latin typeface="+mj-lt"/>
            </a:rPr>
            <a:t>skills</a:t>
          </a:r>
          <a:r>
            <a:rPr lang="es-ES" dirty="0">
              <a:latin typeface="+mj-lt"/>
            </a:rPr>
            <a:t> of a </a:t>
          </a:r>
          <a:r>
            <a:rPr lang="es-ES" dirty="0" err="1">
              <a:latin typeface="+mj-lt"/>
            </a:rPr>
            <a:t>person</a:t>
          </a:r>
          <a:r>
            <a:rPr lang="es-ES" dirty="0">
              <a:latin typeface="+mj-lt"/>
            </a:rPr>
            <a:t>, to </a:t>
          </a:r>
          <a:r>
            <a:rPr lang="es-ES" dirty="0" err="1">
              <a:latin typeface="+mj-lt"/>
            </a:rPr>
            <a:t>think</a:t>
          </a:r>
          <a:r>
            <a:rPr lang="es-ES" dirty="0">
              <a:latin typeface="+mj-lt"/>
            </a:rPr>
            <a:t> </a:t>
          </a:r>
          <a:r>
            <a:rPr lang="es-ES" dirty="0" err="1">
              <a:latin typeface="+mj-lt"/>
            </a:rPr>
            <a:t>about</a:t>
          </a:r>
          <a:r>
            <a:rPr lang="es-ES" dirty="0">
              <a:latin typeface="+mj-lt"/>
            </a:rPr>
            <a:t> </a:t>
          </a:r>
          <a:r>
            <a:rPr lang="es-ES" dirty="0" err="1">
              <a:latin typeface="+mj-lt"/>
            </a:rPr>
            <a:t>experience</a:t>
          </a:r>
          <a:r>
            <a:rPr lang="es-ES" dirty="0">
              <a:latin typeface="+mj-lt"/>
            </a:rPr>
            <a:t>, to </a:t>
          </a:r>
          <a:r>
            <a:rPr lang="es-ES" dirty="0" err="1">
              <a:latin typeface="+mj-lt"/>
            </a:rPr>
            <a:t>activate</a:t>
          </a:r>
          <a:r>
            <a:rPr lang="es-ES" dirty="0">
              <a:latin typeface="+mj-lt"/>
            </a:rPr>
            <a:t> </a:t>
          </a:r>
          <a:r>
            <a:rPr lang="es-ES" dirty="0" err="1">
              <a:latin typeface="+mj-lt"/>
            </a:rPr>
            <a:t>lifelong</a:t>
          </a:r>
          <a:r>
            <a:rPr lang="es-ES" dirty="0">
              <a:latin typeface="+mj-lt"/>
            </a:rPr>
            <a:t> </a:t>
          </a:r>
          <a:r>
            <a:rPr lang="es-ES" dirty="0" err="1">
              <a:latin typeface="+mj-lt"/>
            </a:rPr>
            <a:t>guidance</a:t>
          </a:r>
          <a:r>
            <a:rPr lang="es-ES" dirty="0">
              <a:latin typeface="+mj-lt"/>
            </a:rPr>
            <a:t> </a:t>
          </a:r>
          <a:r>
            <a:rPr lang="es-ES" dirty="0" err="1">
              <a:latin typeface="+mj-lt"/>
            </a:rPr>
            <a:t>routes</a:t>
          </a:r>
          <a:r>
            <a:rPr lang="es-ES" dirty="0">
              <a:latin typeface="+mj-lt"/>
            </a:rPr>
            <a:t> and </a:t>
          </a:r>
          <a:r>
            <a:rPr lang="es-ES" dirty="0" err="1">
              <a:latin typeface="+mj-lt"/>
            </a:rPr>
            <a:t>self-empowerment</a:t>
          </a:r>
          <a:endParaRPr lang="ca-ES" dirty="0">
            <a:latin typeface="+mj-lt"/>
          </a:endParaRPr>
        </a:p>
      </dgm:t>
    </dgm:pt>
    <dgm:pt modelId="{52AFF6F7-39E6-4C85-9B1D-71979D8B9374}" type="parTrans" cxnId="{86C750EE-9D07-4981-B982-A522A722BDD0}">
      <dgm:prSet/>
      <dgm:spPr/>
      <dgm:t>
        <a:bodyPr/>
        <a:lstStyle/>
        <a:p>
          <a:endParaRPr lang="ca-ES"/>
        </a:p>
      </dgm:t>
    </dgm:pt>
    <dgm:pt modelId="{8E6BCF1B-A571-4AEF-B277-4C70A77271E5}" type="sibTrans" cxnId="{86C750EE-9D07-4981-B982-A522A722BDD0}">
      <dgm:prSet/>
      <dgm:spPr/>
      <dgm:t>
        <a:bodyPr/>
        <a:lstStyle/>
        <a:p>
          <a:endParaRPr lang="ca-ES"/>
        </a:p>
      </dgm:t>
    </dgm:pt>
    <dgm:pt modelId="{E2D72A9F-8ED5-4E22-8017-A3753A9C997D}">
      <dgm:prSet phldrT="[Texto]"/>
      <dgm:spPr/>
      <dgm:t>
        <a:bodyPr/>
        <a:lstStyle/>
        <a:p>
          <a:r>
            <a:rPr lang="es-ES" dirty="0" err="1">
              <a:latin typeface="+mj-lt"/>
            </a:rPr>
            <a:t>For</a:t>
          </a:r>
          <a:r>
            <a:rPr lang="es-ES" dirty="0">
              <a:latin typeface="+mj-lt"/>
            </a:rPr>
            <a:t> </a:t>
          </a:r>
          <a:r>
            <a:rPr lang="es-ES" dirty="0" err="1">
              <a:latin typeface="+mj-lt"/>
            </a:rPr>
            <a:t>facilitators</a:t>
          </a:r>
          <a:endParaRPr lang="ca-ES" dirty="0">
            <a:latin typeface="+mj-lt"/>
          </a:endParaRPr>
        </a:p>
      </dgm:t>
    </dgm:pt>
    <dgm:pt modelId="{0B6D22F8-960A-440D-9820-638A7DAAEE6C}" type="parTrans" cxnId="{E97FCC50-3D2A-4B83-A752-D9F0B0BE1A1D}">
      <dgm:prSet/>
      <dgm:spPr/>
      <dgm:t>
        <a:bodyPr/>
        <a:lstStyle/>
        <a:p>
          <a:endParaRPr lang="ca-ES"/>
        </a:p>
      </dgm:t>
    </dgm:pt>
    <dgm:pt modelId="{02A0D050-C5E6-4EE7-A432-8CC40E85A209}" type="sibTrans" cxnId="{E97FCC50-3D2A-4B83-A752-D9F0B0BE1A1D}">
      <dgm:prSet/>
      <dgm:spPr/>
      <dgm:t>
        <a:bodyPr/>
        <a:lstStyle/>
        <a:p>
          <a:endParaRPr lang="ca-ES"/>
        </a:p>
      </dgm:t>
    </dgm:pt>
    <dgm:pt modelId="{02A43F6E-1420-4092-8637-09CC952212CE}">
      <dgm:prSet phldrT="[Texto]"/>
      <dgm:spPr/>
      <dgm:t>
        <a:bodyPr/>
        <a:lstStyle/>
        <a:p>
          <a:r>
            <a:rPr lang="en-US" dirty="0">
              <a:latin typeface="+mj-lt"/>
            </a:rPr>
            <a:t>to explore the invisible skills of those involved and enhance them within the lifelong learning processes to improve the quality and effectiveness of services</a:t>
          </a:r>
          <a:endParaRPr lang="ca-ES" dirty="0">
            <a:latin typeface="+mj-lt"/>
          </a:endParaRPr>
        </a:p>
      </dgm:t>
    </dgm:pt>
    <dgm:pt modelId="{F5EFBA72-55A4-4DBC-BA6B-97442656B66C}" type="parTrans" cxnId="{B0C594FC-90A8-496E-B679-A18A0FE4A7E1}">
      <dgm:prSet/>
      <dgm:spPr/>
      <dgm:t>
        <a:bodyPr/>
        <a:lstStyle/>
        <a:p>
          <a:endParaRPr lang="ca-ES"/>
        </a:p>
      </dgm:t>
    </dgm:pt>
    <dgm:pt modelId="{4821ED61-793F-439A-BBDE-2661832B872B}" type="sibTrans" cxnId="{B0C594FC-90A8-496E-B679-A18A0FE4A7E1}">
      <dgm:prSet/>
      <dgm:spPr/>
      <dgm:t>
        <a:bodyPr/>
        <a:lstStyle/>
        <a:p>
          <a:endParaRPr lang="ca-ES"/>
        </a:p>
      </dgm:t>
    </dgm:pt>
    <dgm:pt modelId="{60E42165-7455-4B4D-A1DB-780E8CAAFAA5}">
      <dgm:prSet phldrT="[Texto]"/>
      <dgm:spPr/>
      <dgm:t>
        <a:bodyPr/>
        <a:lstStyle/>
        <a:p>
          <a:r>
            <a:rPr lang="es-ES" dirty="0" err="1">
              <a:latin typeface="+mj-lt"/>
            </a:rPr>
            <a:t>For</a:t>
          </a:r>
          <a:r>
            <a:rPr lang="es-ES" dirty="0">
              <a:latin typeface="+mj-lt"/>
            </a:rPr>
            <a:t> </a:t>
          </a:r>
          <a:r>
            <a:rPr lang="es-ES" dirty="0" err="1">
              <a:latin typeface="+mj-lt"/>
            </a:rPr>
            <a:t>the</a:t>
          </a:r>
          <a:r>
            <a:rPr lang="es-ES" dirty="0">
              <a:latin typeface="+mj-lt"/>
            </a:rPr>
            <a:t> </a:t>
          </a:r>
          <a:r>
            <a:rPr lang="es-ES" dirty="0" err="1">
              <a:latin typeface="+mj-lt"/>
            </a:rPr>
            <a:t>territory</a:t>
          </a:r>
          <a:r>
            <a:rPr lang="es-ES" dirty="0">
              <a:latin typeface="+mj-lt"/>
            </a:rPr>
            <a:t> and </a:t>
          </a:r>
          <a:r>
            <a:rPr lang="es-ES" dirty="0" err="1">
              <a:latin typeface="+mj-lt"/>
            </a:rPr>
            <a:t>the</a:t>
          </a:r>
          <a:r>
            <a:rPr lang="es-ES" dirty="0">
              <a:latin typeface="+mj-lt"/>
            </a:rPr>
            <a:t> </a:t>
          </a:r>
          <a:r>
            <a:rPr lang="es-ES" dirty="0" err="1">
              <a:latin typeface="+mj-lt"/>
            </a:rPr>
            <a:t>companies</a:t>
          </a:r>
          <a:endParaRPr lang="ca-ES" dirty="0">
            <a:latin typeface="+mj-lt"/>
          </a:endParaRPr>
        </a:p>
      </dgm:t>
    </dgm:pt>
    <dgm:pt modelId="{9865D382-1337-4140-B24A-A38C48F8F14A}" type="parTrans" cxnId="{6F5F99EF-D130-4BB4-925A-7288196C7892}">
      <dgm:prSet/>
      <dgm:spPr/>
      <dgm:t>
        <a:bodyPr/>
        <a:lstStyle/>
        <a:p>
          <a:endParaRPr lang="ca-ES"/>
        </a:p>
      </dgm:t>
    </dgm:pt>
    <dgm:pt modelId="{B746D305-2081-40CF-9CE3-ED1BDDF369FA}" type="sibTrans" cxnId="{6F5F99EF-D130-4BB4-925A-7288196C7892}">
      <dgm:prSet/>
      <dgm:spPr/>
      <dgm:t>
        <a:bodyPr/>
        <a:lstStyle/>
        <a:p>
          <a:endParaRPr lang="ca-ES"/>
        </a:p>
      </dgm:t>
    </dgm:pt>
    <dgm:pt modelId="{3D524CF5-5E9B-4DA7-950E-FBF6EF9144DC}">
      <dgm:prSet phldrT="[Texto]"/>
      <dgm:spPr/>
      <dgm:t>
        <a:bodyPr/>
        <a:lstStyle/>
        <a:p>
          <a:r>
            <a:rPr lang="en-US" dirty="0"/>
            <a:t>to find talent in order to cultivate ideas, or opportunities for youth self-employment; to document lives and paths linked to employability</a:t>
          </a:r>
          <a:endParaRPr lang="ca-ES" dirty="0"/>
        </a:p>
      </dgm:t>
    </dgm:pt>
    <dgm:pt modelId="{4B956A68-567C-4863-A6B7-DE4C46C5B655}" type="parTrans" cxnId="{D12501D4-415D-495F-BEE2-D824C02E208F}">
      <dgm:prSet/>
      <dgm:spPr/>
      <dgm:t>
        <a:bodyPr/>
        <a:lstStyle/>
        <a:p>
          <a:endParaRPr lang="ca-ES"/>
        </a:p>
      </dgm:t>
    </dgm:pt>
    <dgm:pt modelId="{C4D0B3D6-080B-47BB-ABE8-92CB5F571735}" type="sibTrans" cxnId="{D12501D4-415D-495F-BEE2-D824C02E208F}">
      <dgm:prSet/>
      <dgm:spPr/>
      <dgm:t>
        <a:bodyPr/>
        <a:lstStyle/>
        <a:p>
          <a:endParaRPr lang="ca-ES"/>
        </a:p>
      </dgm:t>
    </dgm:pt>
    <dgm:pt modelId="{C0DDDFD5-7899-4AE1-B927-306B546B612A}">
      <dgm:prSet phldrT="[Texto]"/>
      <dgm:spPr/>
      <dgm:t>
        <a:bodyPr/>
        <a:lstStyle/>
        <a:p>
          <a:r>
            <a:rPr lang="es-ES" dirty="0" err="1">
              <a:latin typeface="+mj-lt"/>
            </a:rPr>
            <a:t>For</a:t>
          </a:r>
          <a:r>
            <a:rPr lang="es-ES" dirty="0">
              <a:latin typeface="+mj-lt"/>
            </a:rPr>
            <a:t> </a:t>
          </a:r>
          <a:r>
            <a:rPr lang="es-ES" dirty="0" err="1">
              <a:latin typeface="+mj-lt"/>
            </a:rPr>
            <a:t>those</a:t>
          </a:r>
          <a:r>
            <a:rPr lang="es-ES" dirty="0">
              <a:latin typeface="+mj-lt"/>
            </a:rPr>
            <a:t> </a:t>
          </a:r>
          <a:r>
            <a:rPr lang="es-ES" dirty="0" err="1">
              <a:latin typeface="+mj-lt"/>
            </a:rPr>
            <a:t>involved</a:t>
          </a:r>
          <a:endParaRPr lang="ca-ES" dirty="0">
            <a:latin typeface="+mj-lt"/>
          </a:endParaRPr>
        </a:p>
      </dgm:t>
    </dgm:pt>
    <dgm:pt modelId="{BE889900-5E3F-42AE-9114-95C674EA9719}" type="parTrans" cxnId="{E4A70831-384D-4933-A72F-493322CB1FCB}">
      <dgm:prSet/>
      <dgm:spPr/>
      <dgm:t>
        <a:bodyPr/>
        <a:lstStyle/>
        <a:p>
          <a:endParaRPr lang="ca-ES"/>
        </a:p>
      </dgm:t>
    </dgm:pt>
    <dgm:pt modelId="{5CC12547-E759-4343-B912-B1FD49343D0D}" type="sibTrans" cxnId="{E4A70831-384D-4933-A72F-493322CB1FCB}">
      <dgm:prSet/>
      <dgm:spPr/>
      <dgm:t>
        <a:bodyPr/>
        <a:lstStyle/>
        <a:p>
          <a:endParaRPr lang="ca-ES"/>
        </a:p>
      </dgm:t>
    </dgm:pt>
    <dgm:pt modelId="{F915728A-AC16-44A9-9F48-07CBFBE920D3}">
      <dgm:prSet phldrT="[Texto]"/>
      <dgm:spPr/>
      <dgm:t>
        <a:bodyPr/>
        <a:lstStyle/>
        <a:p>
          <a:r>
            <a:rPr lang="en-US" dirty="0">
              <a:latin typeface="+mj-lt"/>
            </a:rPr>
            <a:t>to activate key and transversal competences, guidance and promoting the success , motivation and active participation</a:t>
          </a:r>
          <a:endParaRPr lang="ca-ES" dirty="0">
            <a:latin typeface="+mj-lt"/>
          </a:endParaRPr>
        </a:p>
      </dgm:t>
    </dgm:pt>
    <dgm:pt modelId="{77ACD1D9-5928-4ABE-9782-7EDD2827015C}" type="parTrans" cxnId="{ADD262E8-9ECC-4CB8-A461-2E87D3DAD5A1}">
      <dgm:prSet/>
      <dgm:spPr/>
      <dgm:t>
        <a:bodyPr/>
        <a:lstStyle/>
        <a:p>
          <a:endParaRPr lang="ca-ES"/>
        </a:p>
      </dgm:t>
    </dgm:pt>
    <dgm:pt modelId="{5261F2E1-7DE4-49DB-9563-2A4ED320AEA6}" type="sibTrans" cxnId="{ADD262E8-9ECC-4CB8-A461-2E87D3DAD5A1}">
      <dgm:prSet/>
      <dgm:spPr/>
      <dgm:t>
        <a:bodyPr/>
        <a:lstStyle/>
        <a:p>
          <a:endParaRPr lang="ca-ES"/>
        </a:p>
      </dgm:t>
    </dgm:pt>
    <dgm:pt modelId="{7F18E540-4917-4BDE-9A70-6CE37DE4E912}" type="pres">
      <dgm:prSet presAssocID="{A59CD156-64B8-40B2-BC99-CC140DCB9B32}" presName="cycleMatrixDiagram" presStyleCnt="0">
        <dgm:presLayoutVars>
          <dgm:chMax val="1"/>
          <dgm:dir/>
          <dgm:animLvl val="lvl"/>
          <dgm:resizeHandles val="exact"/>
        </dgm:presLayoutVars>
      </dgm:prSet>
      <dgm:spPr/>
      <dgm:t>
        <a:bodyPr/>
        <a:lstStyle/>
        <a:p>
          <a:endParaRPr lang="it-IT"/>
        </a:p>
      </dgm:t>
    </dgm:pt>
    <dgm:pt modelId="{1A5537EF-8709-4FA2-B1B0-2B8695F21A97}" type="pres">
      <dgm:prSet presAssocID="{A59CD156-64B8-40B2-BC99-CC140DCB9B32}" presName="children" presStyleCnt="0"/>
      <dgm:spPr/>
    </dgm:pt>
    <dgm:pt modelId="{11ECEF9A-9CFB-4CA6-A865-51DBD3D5075E}" type="pres">
      <dgm:prSet presAssocID="{A59CD156-64B8-40B2-BC99-CC140DCB9B32}" presName="child1group" presStyleCnt="0"/>
      <dgm:spPr/>
    </dgm:pt>
    <dgm:pt modelId="{0FCE77EA-B85D-4B12-B820-6C7DC7A3593F}" type="pres">
      <dgm:prSet presAssocID="{A59CD156-64B8-40B2-BC99-CC140DCB9B32}" presName="child1" presStyleLbl="bgAcc1" presStyleIdx="0" presStyleCnt="4" custScaleX="153841" custLinFactNeighborX="-23811" custLinFactNeighborY="-2997"/>
      <dgm:spPr/>
      <dgm:t>
        <a:bodyPr/>
        <a:lstStyle/>
        <a:p>
          <a:endParaRPr lang="it-IT"/>
        </a:p>
      </dgm:t>
    </dgm:pt>
    <dgm:pt modelId="{D3B53978-4E5E-4E6D-8A0D-E47F327F4E72}" type="pres">
      <dgm:prSet presAssocID="{A59CD156-64B8-40B2-BC99-CC140DCB9B32}" presName="child1Text" presStyleLbl="bgAcc1" presStyleIdx="0" presStyleCnt="4">
        <dgm:presLayoutVars>
          <dgm:bulletEnabled val="1"/>
        </dgm:presLayoutVars>
      </dgm:prSet>
      <dgm:spPr/>
      <dgm:t>
        <a:bodyPr/>
        <a:lstStyle/>
        <a:p>
          <a:endParaRPr lang="it-IT"/>
        </a:p>
      </dgm:t>
    </dgm:pt>
    <dgm:pt modelId="{9F26A30F-B516-454A-AF81-802D5A7C4562}" type="pres">
      <dgm:prSet presAssocID="{A59CD156-64B8-40B2-BC99-CC140DCB9B32}" presName="child2group" presStyleCnt="0"/>
      <dgm:spPr/>
    </dgm:pt>
    <dgm:pt modelId="{B38FE770-43A1-40B6-99C5-5EF01DCD570D}" type="pres">
      <dgm:prSet presAssocID="{A59CD156-64B8-40B2-BC99-CC140DCB9B32}" presName="child2" presStyleLbl="bgAcc1" presStyleIdx="1" presStyleCnt="4" custScaleX="143271" custLinFactNeighborX="43431" custLinFactNeighborY="1975"/>
      <dgm:spPr/>
      <dgm:t>
        <a:bodyPr/>
        <a:lstStyle/>
        <a:p>
          <a:endParaRPr lang="it-IT"/>
        </a:p>
      </dgm:t>
    </dgm:pt>
    <dgm:pt modelId="{A9268392-B423-42EE-AD7C-E587E5BAA842}" type="pres">
      <dgm:prSet presAssocID="{A59CD156-64B8-40B2-BC99-CC140DCB9B32}" presName="child2Text" presStyleLbl="bgAcc1" presStyleIdx="1" presStyleCnt="4">
        <dgm:presLayoutVars>
          <dgm:bulletEnabled val="1"/>
        </dgm:presLayoutVars>
      </dgm:prSet>
      <dgm:spPr/>
      <dgm:t>
        <a:bodyPr/>
        <a:lstStyle/>
        <a:p>
          <a:endParaRPr lang="it-IT"/>
        </a:p>
      </dgm:t>
    </dgm:pt>
    <dgm:pt modelId="{BA396301-86F0-4527-A9F5-F9C496AFC109}" type="pres">
      <dgm:prSet presAssocID="{A59CD156-64B8-40B2-BC99-CC140DCB9B32}" presName="child3group" presStyleCnt="0"/>
      <dgm:spPr/>
    </dgm:pt>
    <dgm:pt modelId="{640650A0-DD61-4CE2-8BE3-0252BFE103CF}" type="pres">
      <dgm:prSet presAssocID="{A59CD156-64B8-40B2-BC99-CC140DCB9B32}" presName="child3" presStyleLbl="bgAcc1" presStyleIdx="2" presStyleCnt="4" custScaleX="158907" custLinFactNeighborX="35146" custLinFactNeighborY="3265"/>
      <dgm:spPr/>
      <dgm:t>
        <a:bodyPr/>
        <a:lstStyle/>
        <a:p>
          <a:endParaRPr lang="it-IT"/>
        </a:p>
      </dgm:t>
    </dgm:pt>
    <dgm:pt modelId="{9CC8BB35-2F9C-44CE-AAE4-1177008A052F}" type="pres">
      <dgm:prSet presAssocID="{A59CD156-64B8-40B2-BC99-CC140DCB9B32}" presName="child3Text" presStyleLbl="bgAcc1" presStyleIdx="2" presStyleCnt="4">
        <dgm:presLayoutVars>
          <dgm:bulletEnabled val="1"/>
        </dgm:presLayoutVars>
      </dgm:prSet>
      <dgm:spPr/>
      <dgm:t>
        <a:bodyPr/>
        <a:lstStyle/>
        <a:p>
          <a:endParaRPr lang="it-IT"/>
        </a:p>
      </dgm:t>
    </dgm:pt>
    <dgm:pt modelId="{A0B8AFE7-1C66-4F44-87EF-58AF701C15FD}" type="pres">
      <dgm:prSet presAssocID="{A59CD156-64B8-40B2-BC99-CC140DCB9B32}" presName="child4group" presStyleCnt="0"/>
      <dgm:spPr/>
    </dgm:pt>
    <dgm:pt modelId="{646C09A0-97B1-42E7-B784-B8D776BCD361}" type="pres">
      <dgm:prSet presAssocID="{A59CD156-64B8-40B2-BC99-CC140DCB9B32}" presName="child4" presStyleLbl="bgAcc1" presStyleIdx="3" presStyleCnt="4" custScaleX="148777" custLinFactNeighborX="-25077" custLinFactNeighborY="-1707"/>
      <dgm:spPr/>
      <dgm:t>
        <a:bodyPr/>
        <a:lstStyle/>
        <a:p>
          <a:endParaRPr lang="it-IT"/>
        </a:p>
      </dgm:t>
    </dgm:pt>
    <dgm:pt modelId="{D0141B3D-7F31-40DC-A8DA-B5CE74DB71DA}" type="pres">
      <dgm:prSet presAssocID="{A59CD156-64B8-40B2-BC99-CC140DCB9B32}" presName="child4Text" presStyleLbl="bgAcc1" presStyleIdx="3" presStyleCnt="4">
        <dgm:presLayoutVars>
          <dgm:bulletEnabled val="1"/>
        </dgm:presLayoutVars>
      </dgm:prSet>
      <dgm:spPr/>
      <dgm:t>
        <a:bodyPr/>
        <a:lstStyle/>
        <a:p>
          <a:endParaRPr lang="it-IT"/>
        </a:p>
      </dgm:t>
    </dgm:pt>
    <dgm:pt modelId="{7C4635B2-6F28-40F1-A19E-5BBD6D966376}" type="pres">
      <dgm:prSet presAssocID="{A59CD156-64B8-40B2-BC99-CC140DCB9B32}" presName="childPlaceholder" presStyleCnt="0"/>
      <dgm:spPr/>
    </dgm:pt>
    <dgm:pt modelId="{7161AD57-8C75-4510-828F-F07342111D9C}" type="pres">
      <dgm:prSet presAssocID="{A59CD156-64B8-40B2-BC99-CC140DCB9B32}" presName="circle" presStyleCnt="0"/>
      <dgm:spPr/>
    </dgm:pt>
    <dgm:pt modelId="{B076768E-765C-464D-8B0D-B06F81F2E29D}" type="pres">
      <dgm:prSet presAssocID="{A59CD156-64B8-40B2-BC99-CC140DCB9B32}" presName="quadrant1" presStyleLbl="node1" presStyleIdx="0" presStyleCnt="4">
        <dgm:presLayoutVars>
          <dgm:chMax val="1"/>
          <dgm:bulletEnabled val="1"/>
        </dgm:presLayoutVars>
      </dgm:prSet>
      <dgm:spPr/>
      <dgm:t>
        <a:bodyPr/>
        <a:lstStyle/>
        <a:p>
          <a:endParaRPr lang="it-IT"/>
        </a:p>
      </dgm:t>
    </dgm:pt>
    <dgm:pt modelId="{54606006-AA23-4554-8B7C-6025715F14E0}" type="pres">
      <dgm:prSet presAssocID="{A59CD156-64B8-40B2-BC99-CC140DCB9B32}" presName="quadrant2" presStyleLbl="node1" presStyleIdx="1" presStyleCnt="4">
        <dgm:presLayoutVars>
          <dgm:chMax val="1"/>
          <dgm:bulletEnabled val="1"/>
        </dgm:presLayoutVars>
      </dgm:prSet>
      <dgm:spPr/>
      <dgm:t>
        <a:bodyPr/>
        <a:lstStyle/>
        <a:p>
          <a:endParaRPr lang="it-IT"/>
        </a:p>
      </dgm:t>
    </dgm:pt>
    <dgm:pt modelId="{C97C0203-39FA-439C-898B-E140AF785D88}" type="pres">
      <dgm:prSet presAssocID="{A59CD156-64B8-40B2-BC99-CC140DCB9B32}" presName="quadrant3" presStyleLbl="node1" presStyleIdx="2" presStyleCnt="4">
        <dgm:presLayoutVars>
          <dgm:chMax val="1"/>
          <dgm:bulletEnabled val="1"/>
        </dgm:presLayoutVars>
      </dgm:prSet>
      <dgm:spPr/>
      <dgm:t>
        <a:bodyPr/>
        <a:lstStyle/>
        <a:p>
          <a:endParaRPr lang="it-IT"/>
        </a:p>
      </dgm:t>
    </dgm:pt>
    <dgm:pt modelId="{E6E227C3-33A2-46C2-B6C6-2F6EAA9EC824}" type="pres">
      <dgm:prSet presAssocID="{A59CD156-64B8-40B2-BC99-CC140DCB9B32}" presName="quadrant4" presStyleLbl="node1" presStyleIdx="3" presStyleCnt="4">
        <dgm:presLayoutVars>
          <dgm:chMax val="1"/>
          <dgm:bulletEnabled val="1"/>
        </dgm:presLayoutVars>
      </dgm:prSet>
      <dgm:spPr/>
      <dgm:t>
        <a:bodyPr/>
        <a:lstStyle/>
        <a:p>
          <a:endParaRPr lang="it-IT"/>
        </a:p>
      </dgm:t>
    </dgm:pt>
    <dgm:pt modelId="{EB0746EC-040A-4531-BA06-850E115B5625}" type="pres">
      <dgm:prSet presAssocID="{A59CD156-64B8-40B2-BC99-CC140DCB9B32}" presName="quadrantPlaceholder" presStyleCnt="0"/>
      <dgm:spPr/>
    </dgm:pt>
    <dgm:pt modelId="{942005FA-8138-42AF-A669-60EC6E6A3C23}" type="pres">
      <dgm:prSet presAssocID="{A59CD156-64B8-40B2-BC99-CC140DCB9B32}" presName="center1" presStyleLbl="fgShp" presStyleIdx="0" presStyleCnt="2"/>
      <dgm:spPr/>
    </dgm:pt>
    <dgm:pt modelId="{BDACFBFB-099B-4FB4-846F-DB47D2DEC4C6}" type="pres">
      <dgm:prSet presAssocID="{A59CD156-64B8-40B2-BC99-CC140DCB9B32}" presName="center2" presStyleLbl="fgShp" presStyleIdx="1" presStyleCnt="2"/>
      <dgm:spPr/>
    </dgm:pt>
  </dgm:ptLst>
  <dgm:cxnLst>
    <dgm:cxn modelId="{66AAC049-60F2-4F6F-8F0E-509B18676D5E}" type="presOf" srcId="{E2D72A9F-8ED5-4E22-8017-A3753A9C997D}" destId="{54606006-AA23-4554-8B7C-6025715F14E0}" srcOrd="0" destOrd="0" presId="urn:microsoft.com/office/officeart/2005/8/layout/cycle4"/>
    <dgm:cxn modelId="{642D2F24-BA80-45E7-A23B-0323A583EDBB}" type="presOf" srcId="{F915728A-AC16-44A9-9F48-07CBFBE920D3}" destId="{D0141B3D-7F31-40DC-A8DA-B5CE74DB71DA}" srcOrd="1" destOrd="0" presId="urn:microsoft.com/office/officeart/2005/8/layout/cycle4"/>
    <dgm:cxn modelId="{2BBB310E-DE19-428A-802E-910EAB65A646}" type="presOf" srcId="{3D524CF5-5E9B-4DA7-950E-FBF6EF9144DC}" destId="{640650A0-DD61-4CE2-8BE3-0252BFE103CF}" srcOrd="0" destOrd="0" presId="urn:microsoft.com/office/officeart/2005/8/layout/cycle4"/>
    <dgm:cxn modelId="{6F5F99EF-D130-4BB4-925A-7288196C7892}" srcId="{A59CD156-64B8-40B2-BC99-CC140DCB9B32}" destId="{60E42165-7455-4B4D-A1DB-780E8CAAFAA5}" srcOrd="2" destOrd="0" parTransId="{9865D382-1337-4140-B24A-A38C48F8F14A}" sibTransId="{B746D305-2081-40CF-9CE3-ED1BDDF369FA}"/>
    <dgm:cxn modelId="{D12501D4-415D-495F-BEE2-D824C02E208F}" srcId="{60E42165-7455-4B4D-A1DB-780E8CAAFAA5}" destId="{3D524CF5-5E9B-4DA7-950E-FBF6EF9144DC}" srcOrd="0" destOrd="0" parTransId="{4B956A68-567C-4863-A6B7-DE4C46C5B655}" sibTransId="{C4D0B3D6-080B-47BB-ABE8-92CB5F571735}"/>
    <dgm:cxn modelId="{9DCACAA4-D444-4453-BF23-F175D143F908}" type="presOf" srcId="{C0DDDFD5-7899-4AE1-B927-306B546B612A}" destId="{E6E227C3-33A2-46C2-B6C6-2F6EAA9EC824}" srcOrd="0" destOrd="0" presId="urn:microsoft.com/office/officeart/2005/8/layout/cycle4"/>
    <dgm:cxn modelId="{825552D4-3377-4F01-9DB6-0464EE6D57AF}" type="presOf" srcId="{60E42165-7455-4B4D-A1DB-780E8CAAFAA5}" destId="{C97C0203-39FA-439C-898B-E140AF785D88}" srcOrd="0" destOrd="0" presId="urn:microsoft.com/office/officeart/2005/8/layout/cycle4"/>
    <dgm:cxn modelId="{7BDE517B-AEDE-4F5E-93C4-0FC2B352C134}" type="presOf" srcId="{02A43F6E-1420-4092-8637-09CC952212CE}" destId="{A9268392-B423-42EE-AD7C-E587E5BAA842}" srcOrd="1" destOrd="0" presId="urn:microsoft.com/office/officeart/2005/8/layout/cycle4"/>
    <dgm:cxn modelId="{ADD262E8-9ECC-4CB8-A461-2E87D3DAD5A1}" srcId="{C0DDDFD5-7899-4AE1-B927-306B546B612A}" destId="{F915728A-AC16-44A9-9F48-07CBFBE920D3}" srcOrd="0" destOrd="0" parTransId="{77ACD1D9-5928-4ABE-9782-7EDD2827015C}" sibTransId="{5261F2E1-7DE4-49DB-9563-2A4ED320AEA6}"/>
    <dgm:cxn modelId="{1856DE7E-D987-4CDC-8D5E-BBF0CE12BAD8}" type="presOf" srcId="{3D524CF5-5E9B-4DA7-950E-FBF6EF9144DC}" destId="{9CC8BB35-2F9C-44CE-AAE4-1177008A052F}" srcOrd="1" destOrd="0" presId="urn:microsoft.com/office/officeart/2005/8/layout/cycle4"/>
    <dgm:cxn modelId="{B6EB914A-95BF-4B07-BA38-7FDCC6D886EC}" type="presOf" srcId="{F915728A-AC16-44A9-9F48-07CBFBE920D3}" destId="{646C09A0-97B1-42E7-B784-B8D776BCD361}" srcOrd="0" destOrd="0" presId="urn:microsoft.com/office/officeart/2005/8/layout/cycle4"/>
    <dgm:cxn modelId="{4918EB01-B71F-4340-BE2F-C106554DD2E3}" srcId="{A59CD156-64B8-40B2-BC99-CC140DCB9B32}" destId="{CF8E8D9B-B5E5-4CAC-9C66-A8AC657428AB}" srcOrd="0" destOrd="0" parTransId="{E6914BB1-3716-441C-987F-BE3DED46039E}" sibTransId="{00878901-3B60-4A65-AD4E-95B73D964326}"/>
    <dgm:cxn modelId="{E97FCC50-3D2A-4B83-A752-D9F0B0BE1A1D}" srcId="{A59CD156-64B8-40B2-BC99-CC140DCB9B32}" destId="{E2D72A9F-8ED5-4E22-8017-A3753A9C997D}" srcOrd="1" destOrd="0" parTransId="{0B6D22F8-960A-440D-9820-638A7DAAEE6C}" sibTransId="{02A0D050-C5E6-4EE7-A432-8CC40E85A209}"/>
    <dgm:cxn modelId="{B0C594FC-90A8-496E-B679-A18A0FE4A7E1}" srcId="{E2D72A9F-8ED5-4E22-8017-A3753A9C997D}" destId="{02A43F6E-1420-4092-8637-09CC952212CE}" srcOrd="0" destOrd="0" parTransId="{F5EFBA72-55A4-4DBC-BA6B-97442656B66C}" sibTransId="{4821ED61-793F-439A-BBDE-2661832B872B}"/>
    <dgm:cxn modelId="{E4A70831-384D-4933-A72F-493322CB1FCB}" srcId="{A59CD156-64B8-40B2-BC99-CC140DCB9B32}" destId="{C0DDDFD5-7899-4AE1-B927-306B546B612A}" srcOrd="3" destOrd="0" parTransId="{BE889900-5E3F-42AE-9114-95C674EA9719}" sibTransId="{5CC12547-E759-4343-B912-B1FD49343D0D}"/>
    <dgm:cxn modelId="{7483300A-0B9A-4A87-9CCE-5A53EA0EE456}" type="presOf" srcId="{D99EC784-2CA3-4315-90C9-DD1DE25F6968}" destId="{0FCE77EA-B85D-4B12-B820-6C7DC7A3593F}" srcOrd="0" destOrd="0" presId="urn:microsoft.com/office/officeart/2005/8/layout/cycle4"/>
    <dgm:cxn modelId="{8D198FC7-E465-405F-8ED1-44FC502E9BD6}" type="presOf" srcId="{A59CD156-64B8-40B2-BC99-CC140DCB9B32}" destId="{7F18E540-4917-4BDE-9A70-6CE37DE4E912}" srcOrd="0" destOrd="0" presId="urn:microsoft.com/office/officeart/2005/8/layout/cycle4"/>
    <dgm:cxn modelId="{A9B8B767-BADA-4800-9692-65BB84D2D864}" type="presOf" srcId="{02A43F6E-1420-4092-8637-09CC952212CE}" destId="{B38FE770-43A1-40B6-99C5-5EF01DCD570D}" srcOrd="0" destOrd="0" presId="urn:microsoft.com/office/officeart/2005/8/layout/cycle4"/>
    <dgm:cxn modelId="{0903F494-2CC9-4837-8068-F15F7D69063D}" type="presOf" srcId="{CF8E8D9B-B5E5-4CAC-9C66-A8AC657428AB}" destId="{B076768E-765C-464D-8B0D-B06F81F2E29D}" srcOrd="0" destOrd="0" presId="urn:microsoft.com/office/officeart/2005/8/layout/cycle4"/>
    <dgm:cxn modelId="{2BF9886F-F98D-4EA3-A48B-794CB76FF6F8}" type="presOf" srcId="{D99EC784-2CA3-4315-90C9-DD1DE25F6968}" destId="{D3B53978-4E5E-4E6D-8A0D-E47F327F4E72}" srcOrd="1" destOrd="0" presId="urn:microsoft.com/office/officeart/2005/8/layout/cycle4"/>
    <dgm:cxn modelId="{86C750EE-9D07-4981-B982-A522A722BDD0}" srcId="{CF8E8D9B-B5E5-4CAC-9C66-A8AC657428AB}" destId="{D99EC784-2CA3-4315-90C9-DD1DE25F6968}" srcOrd="0" destOrd="0" parTransId="{52AFF6F7-39E6-4C85-9B1D-71979D8B9374}" sibTransId="{8E6BCF1B-A571-4AEF-B277-4C70A77271E5}"/>
    <dgm:cxn modelId="{3CBCFCB3-1272-4FA4-A71A-557891796D2B}" type="presParOf" srcId="{7F18E540-4917-4BDE-9A70-6CE37DE4E912}" destId="{1A5537EF-8709-4FA2-B1B0-2B8695F21A97}" srcOrd="0" destOrd="0" presId="urn:microsoft.com/office/officeart/2005/8/layout/cycle4"/>
    <dgm:cxn modelId="{AFE18647-B4A4-42B1-BD9E-E09D0D985C88}" type="presParOf" srcId="{1A5537EF-8709-4FA2-B1B0-2B8695F21A97}" destId="{11ECEF9A-9CFB-4CA6-A865-51DBD3D5075E}" srcOrd="0" destOrd="0" presId="urn:microsoft.com/office/officeart/2005/8/layout/cycle4"/>
    <dgm:cxn modelId="{0E3F32BB-EE44-4AC3-A295-F851A025A1D5}" type="presParOf" srcId="{11ECEF9A-9CFB-4CA6-A865-51DBD3D5075E}" destId="{0FCE77EA-B85D-4B12-B820-6C7DC7A3593F}" srcOrd="0" destOrd="0" presId="urn:microsoft.com/office/officeart/2005/8/layout/cycle4"/>
    <dgm:cxn modelId="{74A59078-C300-40A3-9FDD-1AC774F5B516}" type="presParOf" srcId="{11ECEF9A-9CFB-4CA6-A865-51DBD3D5075E}" destId="{D3B53978-4E5E-4E6D-8A0D-E47F327F4E72}" srcOrd="1" destOrd="0" presId="urn:microsoft.com/office/officeart/2005/8/layout/cycle4"/>
    <dgm:cxn modelId="{5E18482D-DB97-48A6-BAEC-150FD3553531}" type="presParOf" srcId="{1A5537EF-8709-4FA2-B1B0-2B8695F21A97}" destId="{9F26A30F-B516-454A-AF81-802D5A7C4562}" srcOrd="1" destOrd="0" presId="urn:microsoft.com/office/officeart/2005/8/layout/cycle4"/>
    <dgm:cxn modelId="{EBE25B6E-CA93-4E3E-8EED-009A07CC4B2E}" type="presParOf" srcId="{9F26A30F-B516-454A-AF81-802D5A7C4562}" destId="{B38FE770-43A1-40B6-99C5-5EF01DCD570D}" srcOrd="0" destOrd="0" presId="urn:microsoft.com/office/officeart/2005/8/layout/cycle4"/>
    <dgm:cxn modelId="{31CCF1D8-DFB6-4619-9F01-5B4062F0AF75}" type="presParOf" srcId="{9F26A30F-B516-454A-AF81-802D5A7C4562}" destId="{A9268392-B423-42EE-AD7C-E587E5BAA842}" srcOrd="1" destOrd="0" presId="urn:microsoft.com/office/officeart/2005/8/layout/cycle4"/>
    <dgm:cxn modelId="{953D1F51-4DC9-45C1-ACF6-5A85958DB21F}" type="presParOf" srcId="{1A5537EF-8709-4FA2-B1B0-2B8695F21A97}" destId="{BA396301-86F0-4527-A9F5-F9C496AFC109}" srcOrd="2" destOrd="0" presId="urn:microsoft.com/office/officeart/2005/8/layout/cycle4"/>
    <dgm:cxn modelId="{A1EFE34E-29D3-4858-B7E4-EB8B9DA8D63F}" type="presParOf" srcId="{BA396301-86F0-4527-A9F5-F9C496AFC109}" destId="{640650A0-DD61-4CE2-8BE3-0252BFE103CF}" srcOrd="0" destOrd="0" presId="urn:microsoft.com/office/officeart/2005/8/layout/cycle4"/>
    <dgm:cxn modelId="{C51B22C3-2997-41ED-A4C3-6DE889D803F5}" type="presParOf" srcId="{BA396301-86F0-4527-A9F5-F9C496AFC109}" destId="{9CC8BB35-2F9C-44CE-AAE4-1177008A052F}" srcOrd="1" destOrd="0" presId="urn:microsoft.com/office/officeart/2005/8/layout/cycle4"/>
    <dgm:cxn modelId="{B1B9207F-60F5-4EFA-88F7-16D3DF4164B7}" type="presParOf" srcId="{1A5537EF-8709-4FA2-B1B0-2B8695F21A97}" destId="{A0B8AFE7-1C66-4F44-87EF-58AF701C15FD}" srcOrd="3" destOrd="0" presId="urn:microsoft.com/office/officeart/2005/8/layout/cycle4"/>
    <dgm:cxn modelId="{D2F95542-52B1-443C-AACF-4A570830349B}" type="presParOf" srcId="{A0B8AFE7-1C66-4F44-87EF-58AF701C15FD}" destId="{646C09A0-97B1-42E7-B784-B8D776BCD361}" srcOrd="0" destOrd="0" presId="urn:microsoft.com/office/officeart/2005/8/layout/cycle4"/>
    <dgm:cxn modelId="{EF19F9D1-D584-48E4-B409-9F914431B5F7}" type="presParOf" srcId="{A0B8AFE7-1C66-4F44-87EF-58AF701C15FD}" destId="{D0141B3D-7F31-40DC-A8DA-B5CE74DB71DA}" srcOrd="1" destOrd="0" presId="urn:microsoft.com/office/officeart/2005/8/layout/cycle4"/>
    <dgm:cxn modelId="{C1A90274-949C-45A7-87A2-1ADA577281FD}" type="presParOf" srcId="{1A5537EF-8709-4FA2-B1B0-2B8695F21A97}" destId="{7C4635B2-6F28-40F1-A19E-5BBD6D966376}" srcOrd="4" destOrd="0" presId="urn:microsoft.com/office/officeart/2005/8/layout/cycle4"/>
    <dgm:cxn modelId="{633953E8-ADFD-452A-90E3-8461002D2BD0}" type="presParOf" srcId="{7F18E540-4917-4BDE-9A70-6CE37DE4E912}" destId="{7161AD57-8C75-4510-828F-F07342111D9C}" srcOrd="1" destOrd="0" presId="urn:microsoft.com/office/officeart/2005/8/layout/cycle4"/>
    <dgm:cxn modelId="{C35EF199-BEE5-47A0-84BE-62CE849816F5}" type="presParOf" srcId="{7161AD57-8C75-4510-828F-F07342111D9C}" destId="{B076768E-765C-464D-8B0D-B06F81F2E29D}" srcOrd="0" destOrd="0" presId="urn:microsoft.com/office/officeart/2005/8/layout/cycle4"/>
    <dgm:cxn modelId="{A2659D33-B88F-454F-8AA4-B44CD411A210}" type="presParOf" srcId="{7161AD57-8C75-4510-828F-F07342111D9C}" destId="{54606006-AA23-4554-8B7C-6025715F14E0}" srcOrd="1" destOrd="0" presId="urn:microsoft.com/office/officeart/2005/8/layout/cycle4"/>
    <dgm:cxn modelId="{FB014EC7-FEF5-4DE3-AD0D-90408687C255}" type="presParOf" srcId="{7161AD57-8C75-4510-828F-F07342111D9C}" destId="{C97C0203-39FA-439C-898B-E140AF785D88}" srcOrd="2" destOrd="0" presId="urn:microsoft.com/office/officeart/2005/8/layout/cycle4"/>
    <dgm:cxn modelId="{82EBA2A1-67AE-4992-99C4-FC0811F46FB3}" type="presParOf" srcId="{7161AD57-8C75-4510-828F-F07342111D9C}" destId="{E6E227C3-33A2-46C2-B6C6-2F6EAA9EC824}" srcOrd="3" destOrd="0" presId="urn:microsoft.com/office/officeart/2005/8/layout/cycle4"/>
    <dgm:cxn modelId="{027364AB-AC69-40E6-A453-B3D08117DA43}" type="presParOf" srcId="{7161AD57-8C75-4510-828F-F07342111D9C}" destId="{EB0746EC-040A-4531-BA06-850E115B5625}" srcOrd="4" destOrd="0" presId="urn:microsoft.com/office/officeart/2005/8/layout/cycle4"/>
    <dgm:cxn modelId="{7EB4FCDB-21AB-4810-AEBE-F99DE05DEEF1}" type="presParOf" srcId="{7F18E540-4917-4BDE-9A70-6CE37DE4E912}" destId="{942005FA-8138-42AF-A669-60EC6E6A3C23}" srcOrd="2" destOrd="0" presId="urn:microsoft.com/office/officeart/2005/8/layout/cycle4"/>
    <dgm:cxn modelId="{FFE32284-5E03-484A-98E7-4ACFD09D114D}" type="presParOf" srcId="{7F18E540-4917-4BDE-9A70-6CE37DE4E912}" destId="{BDACFBFB-099B-4FB4-846F-DB47D2DEC4C6}"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04848BB-BD6E-465A-8B88-7C3EB0FBF43B}" type="doc">
      <dgm:prSet loTypeId="urn:microsoft.com/office/officeart/2005/8/layout/arrow2" loCatId="process" qsTypeId="urn:microsoft.com/office/officeart/2005/8/quickstyle/simple1#16" qsCatId="simple" csTypeId="urn:microsoft.com/office/officeart/2005/8/colors/accent1_2#17" csCatId="accent1" phldr="1"/>
      <dgm:spPr/>
    </dgm:pt>
    <dgm:pt modelId="{5425CC92-6A2A-4522-8DF5-FF9AA847D994}">
      <dgm:prSet phldrT="[Texto]" custT="1"/>
      <dgm:spPr/>
      <dgm:t>
        <a:bodyPr/>
        <a:lstStyle/>
        <a:p>
          <a:r>
            <a:rPr lang="en-US" sz="1100" b="1" noProof="0" dirty="0">
              <a:latin typeface="+mj-lt"/>
            </a:rPr>
            <a:t>Briefing and preparation to writing</a:t>
          </a:r>
        </a:p>
      </dgm:t>
    </dgm:pt>
    <dgm:pt modelId="{ED8C9BA3-211B-43C4-9766-B853918920B5}" type="parTrans" cxnId="{1E796FCD-2B25-4313-9318-19266E7D00E6}">
      <dgm:prSet/>
      <dgm:spPr/>
      <dgm:t>
        <a:bodyPr/>
        <a:lstStyle/>
        <a:p>
          <a:endParaRPr lang="ca-ES"/>
        </a:p>
      </dgm:t>
    </dgm:pt>
    <dgm:pt modelId="{494F7F0D-BABA-4ACF-9DE4-CE1A4047306D}" type="sibTrans" cxnId="{1E796FCD-2B25-4313-9318-19266E7D00E6}">
      <dgm:prSet/>
      <dgm:spPr/>
      <dgm:t>
        <a:bodyPr/>
        <a:lstStyle/>
        <a:p>
          <a:endParaRPr lang="ca-ES"/>
        </a:p>
      </dgm:t>
    </dgm:pt>
    <dgm:pt modelId="{F99EA461-9290-43DC-AF4D-BCF656236F67}">
      <dgm:prSet phldrT="[Texto]" custT="1"/>
      <dgm:spPr/>
      <dgm:t>
        <a:bodyPr/>
        <a:lstStyle/>
        <a:p>
          <a:r>
            <a:rPr lang="en-US" sz="1100" b="1" noProof="0" dirty="0">
              <a:latin typeface="+mj-lt"/>
            </a:rPr>
            <a:t>Writing/rewriting</a:t>
          </a:r>
        </a:p>
      </dgm:t>
    </dgm:pt>
    <dgm:pt modelId="{B0F56A47-3D0A-4966-A51E-630508DE432D}" type="parTrans" cxnId="{DE4CC45B-3C23-4341-B02D-3564E0C70493}">
      <dgm:prSet/>
      <dgm:spPr/>
      <dgm:t>
        <a:bodyPr/>
        <a:lstStyle/>
        <a:p>
          <a:endParaRPr lang="ca-ES"/>
        </a:p>
      </dgm:t>
    </dgm:pt>
    <dgm:pt modelId="{CF93B134-F94C-4252-A7D6-2399BCB62A3E}" type="sibTrans" cxnId="{DE4CC45B-3C23-4341-B02D-3564E0C70493}">
      <dgm:prSet/>
      <dgm:spPr/>
      <dgm:t>
        <a:bodyPr/>
        <a:lstStyle/>
        <a:p>
          <a:endParaRPr lang="ca-ES"/>
        </a:p>
      </dgm:t>
    </dgm:pt>
    <dgm:pt modelId="{DE93D8F5-35B1-421D-B80F-4B4FBB1180AD}">
      <dgm:prSet phldrT="[Texto]" custT="1"/>
      <dgm:spPr/>
      <dgm:t>
        <a:bodyPr/>
        <a:lstStyle/>
        <a:p>
          <a:r>
            <a:rPr lang="en-US" sz="1100" b="1" noProof="0" dirty="0">
              <a:latin typeface="+mj-lt"/>
            </a:rPr>
            <a:t>Recording</a:t>
          </a:r>
        </a:p>
      </dgm:t>
    </dgm:pt>
    <dgm:pt modelId="{1BCD504D-7DBA-433B-80B4-712850CA38F1}" type="parTrans" cxnId="{49BA1B04-BD07-445B-BCC3-271E31B7FB62}">
      <dgm:prSet/>
      <dgm:spPr/>
      <dgm:t>
        <a:bodyPr/>
        <a:lstStyle/>
        <a:p>
          <a:endParaRPr lang="ca-ES"/>
        </a:p>
      </dgm:t>
    </dgm:pt>
    <dgm:pt modelId="{120856CC-838C-4567-9789-910B10E57DC2}" type="sibTrans" cxnId="{49BA1B04-BD07-445B-BCC3-271E31B7FB62}">
      <dgm:prSet/>
      <dgm:spPr/>
      <dgm:t>
        <a:bodyPr/>
        <a:lstStyle/>
        <a:p>
          <a:endParaRPr lang="ca-ES"/>
        </a:p>
      </dgm:t>
    </dgm:pt>
    <dgm:pt modelId="{E252D8C3-653C-44A0-B7AA-AE20F737DAB1}">
      <dgm:prSet phldrT="[Texto]" custT="1"/>
      <dgm:spPr/>
      <dgm:t>
        <a:bodyPr/>
        <a:lstStyle/>
        <a:p>
          <a:r>
            <a:rPr lang="en-US" sz="1100" b="1" noProof="0" dirty="0">
              <a:latin typeface="+mj-lt"/>
            </a:rPr>
            <a:t>Sharing</a:t>
          </a:r>
        </a:p>
      </dgm:t>
    </dgm:pt>
    <dgm:pt modelId="{192A2531-50EE-48D1-A8DD-1A88449B84F9}" type="parTrans" cxnId="{A164F62E-E36E-41B0-B335-FC5DE5087960}">
      <dgm:prSet/>
      <dgm:spPr/>
      <dgm:t>
        <a:bodyPr/>
        <a:lstStyle/>
        <a:p>
          <a:endParaRPr lang="ca-ES"/>
        </a:p>
      </dgm:t>
    </dgm:pt>
    <dgm:pt modelId="{145D156D-DB0C-4E42-85B0-372320FF2132}" type="sibTrans" cxnId="{A164F62E-E36E-41B0-B335-FC5DE5087960}">
      <dgm:prSet/>
      <dgm:spPr/>
      <dgm:t>
        <a:bodyPr/>
        <a:lstStyle/>
        <a:p>
          <a:endParaRPr lang="ca-ES"/>
        </a:p>
      </dgm:t>
    </dgm:pt>
    <dgm:pt modelId="{1AB60157-7F46-4E7C-AAA8-3A5102006BBE}">
      <dgm:prSet phldrT="[Texto]" custT="1"/>
      <dgm:spPr/>
      <dgm:t>
        <a:bodyPr/>
        <a:lstStyle/>
        <a:p>
          <a:r>
            <a:rPr lang="en-US" sz="1100" b="1" noProof="0" dirty="0">
              <a:latin typeface="+mj-lt"/>
            </a:rPr>
            <a:t>Editing</a:t>
          </a:r>
        </a:p>
      </dgm:t>
    </dgm:pt>
    <dgm:pt modelId="{7D5C2979-84E9-4282-8762-9247DCFBCBB8}" type="parTrans" cxnId="{B46C041E-0F8E-4827-9CF6-729589453B1C}">
      <dgm:prSet/>
      <dgm:spPr/>
      <dgm:t>
        <a:bodyPr/>
        <a:lstStyle/>
        <a:p>
          <a:endParaRPr lang="ca-ES"/>
        </a:p>
      </dgm:t>
    </dgm:pt>
    <dgm:pt modelId="{E2FE00E0-703A-4DCC-B9CD-060B2BA07C05}" type="sibTrans" cxnId="{B46C041E-0F8E-4827-9CF6-729589453B1C}">
      <dgm:prSet/>
      <dgm:spPr/>
      <dgm:t>
        <a:bodyPr/>
        <a:lstStyle/>
        <a:p>
          <a:endParaRPr lang="ca-ES"/>
        </a:p>
      </dgm:t>
    </dgm:pt>
    <dgm:pt modelId="{FFCFD475-5059-49D6-BEA2-276D80460A1D}" type="pres">
      <dgm:prSet presAssocID="{404848BB-BD6E-465A-8B88-7C3EB0FBF43B}" presName="arrowDiagram" presStyleCnt="0">
        <dgm:presLayoutVars>
          <dgm:chMax val="5"/>
          <dgm:dir/>
          <dgm:resizeHandles val="exact"/>
        </dgm:presLayoutVars>
      </dgm:prSet>
      <dgm:spPr/>
    </dgm:pt>
    <dgm:pt modelId="{C54AF9BE-DEFE-4C5A-BE4D-467DF7178BF8}" type="pres">
      <dgm:prSet presAssocID="{404848BB-BD6E-465A-8B88-7C3EB0FBF43B}" presName="arrow" presStyleLbl="bgShp" presStyleIdx="0" presStyleCnt="1" custLinFactNeighborX="1276" custLinFactNeighborY="632"/>
      <dgm:spPr/>
    </dgm:pt>
    <dgm:pt modelId="{9E83A979-07D9-4068-99C4-77EF1C1BE325}" type="pres">
      <dgm:prSet presAssocID="{404848BB-BD6E-465A-8B88-7C3EB0FBF43B}" presName="arrowDiagram5" presStyleCnt="0"/>
      <dgm:spPr/>
    </dgm:pt>
    <dgm:pt modelId="{49C23FA6-1C2A-4824-A129-CE273C122823}" type="pres">
      <dgm:prSet presAssocID="{5425CC92-6A2A-4522-8DF5-FF9AA847D994}" presName="bullet5a" presStyleLbl="node1" presStyleIdx="0" presStyleCnt="5"/>
      <dgm:spPr/>
    </dgm:pt>
    <dgm:pt modelId="{B11706BE-3180-4D82-83A2-A3DDDF3E1F63}" type="pres">
      <dgm:prSet presAssocID="{5425CC92-6A2A-4522-8DF5-FF9AA847D994}" presName="textBox5a" presStyleLbl="revTx" presStyleIdx="0" presStyleCnt="5">
        <dgm:presLayoutVars>
          <dgm:bulletEnabled val="1"/>
        </dgm:presLayoutVars>
      </dgm:prSet>
      <dgm:spPr/>
      <dgm:t>
        <a:bodyPr/>
        <a:lstStyle/>
        <a:p>
          <a:endParaRPr lang="it-IT"/>
        </a:p>
      </dgm:t>
    </dgm:pt>
    <dgm:pt modelId="{16725107-DA92-4F19-A206-0FC488217E12}" type="pres">
      <dgm:prSet presAssocID="{F99EA461-9290-43DC-AF4D-BCF656236F67}" presName="bullet5b" presStyleLbl="node1" presStyleIdx="1" presStyleCnt="5"/>
      <dgm:spPr/>
    </dgm:pt>
    <dgm:pt modelId="{3A94170D-53A8-4858-A08E-4043F76DF769}" type="pres">
      <dgm:prSet presAssocID="{F99EA461-9290-43DC-AF4D-BCF656236F67}" presName="textBox5b" presStyleLbl="revTx" presStyleIdx="1" presStyleCnt="5">
        <dgm:presLayoutVars>
          <dgm:bulletEnabled val="1"/>
        </dgm:presLayoutVars>
      </dgm:prSet>
      <dgm:spPr/>
      <dgm:t>
        <a:bodyPr/>
        <a:lstStyle/>
        <a:p>
          <a:endParaRPr lang="it-IT"/>
        </a:p>
      </dgm:t>
    </dgm:pt>
    <dgm:pt modelId="{B63E3E5D-7A7F-4AA4-B7E4-213421A07351}" type="pres">
      <dgm:prSet presAssocID="{DE93D8F5-35B1-421D-B80F-4B4FBB1180AD}" presName="bullet5c" presStyleLbl="node1" presStyleIdx="2" presStyleCnt="5" custLinFactNeighborX="3670" custLinFactNeighborY="-14897"/>
      <dgm:spPr/>
    </dgm:pt>
    <dgm:pt modelId="{2587D22D-6A70-4129-AF8A-67226C0FE5B4}" type="pres">
      <dgm:prSet presAssocID="{DE93D8F5-35B1-421D-B80F-4B4FBB1180AD}" presName="textBox5c" presStyleLbl="revTx" presStyleIdx="2" presStyleCnt="5">
        <dgm:presLayoutVars>
          <dgm:bulletEnabled val="1"/>
        </dgm:presLayoutVars>
      </dgm:prSet>
      <dgm:spPr/>
      <dgm:t>
        <a:bodyPr/>
        <a:lstStyle/>
        <a:p>
          <a:endParaRPr lang="it-IT"/>
        </a:p>
      </dgm:t>
    </dgm:pt>
    <dgm:pt modelId="{5A7F3EDB-AABD-4C8B-9532-F8BDFFCAA625}" type="pres">
      <dgm:prSet presAssocID="{1AB60157-7F46-4E7C-AAA8-3A5102006BBE}" presName="bullet5d" presStyleLbl="node1" presStyleIdx="3" presStyleCnt="5"/>
      <dgm:spPr/>
    </dgm:pt>
    <dgm:pt modelId="{F2A05A13-16A5-43CA-BBEC-536694ED273F}" type="pres">
      <dgm:prSet presAssocID="{1AB60157-7F46-4E7C-AAA8-3A5102006BBE}" presName="textBox5d" presStyleLbl="revTx" presStyleIdx="3" presStyleCnt="5">
        <dgm:presLayoutVars>
          <dgm:bulletEnabled val="1"/>
        </dgm:presLayoutVars>
      </dgm:prSet>
      <dgm:spPr/>
      <dgm:t>
        <a:bodyPr/>
        <a:lstStyle/>
        <a:p>
          <a:endParaRPr lang="it-IT"/>
        </a:p>
      </dgm:t>
    </dgm:pt>
    <dgm:pt modelId="{C2D8DCA0-78B4-4BE0-BA29-9296E53461CA}" type="pres">
      <dgm:prSet presAssocID="{E252D8C3-653C-44A0-B7AA-AE20F737DAB1}" presName="bullet5e" presStyleLbl="node1" presStyleIdx="4" presStyleCnt="5"/>
      <dgm:spPr/>
    </dgm:pt>
    <dgm:pt modelId="{60D3A84A-5E7B-4724-86AC-113BC56CFFB5}" type="pres">
      <dgm:prSet presAssocID="{E252D8C3-653C-44A0-B7AA-AE20F737DAB1}" presName="textBox5e" presStyleLbl="revTx" presStyleIdx="4" presStyleCnt="5">
        <dgm:presLayoutVars>
          <dgm:bulletEnabled val="1"/>
        </dgm:presLayoutVars>
      </dgm:prSet>
      <dgm:spPr/>
      <dgm:t>
        <a:bodyPr/>
        <a:lstStyle/>
        <a:p>
          <a:endParaRPr lang="it-IT"/>
        </a:p>
      </dgm:t>
    </dgm:pt>
  </dgm:ptLst>
  <dgm:cxnLst>
    <dgm:cxn modelId="{2D156FDA-2612-45DA-92C3-AE320FB0102D}" type="presOf" srcId="{F99EA461-9290-43DC-AF4D-BCF656236F67}" destId="{3A94170D-53A8-4858-A08E-4043F76DF769}" srcOrd="0" destOrd="0" presId="urn:microsoft.com/office/officeart/2005/8/layout/arrow2"/>
    <dgm:cxn modelId="{49BA1B04-BD07-445B-BCC3-271E31B7FB62}" srcId="{404848BB-BD6E-465A-8B88-7C3EB0FBF43B}" destId="{DE93D8F5-35B1-421D-B80F-4B4FBB1180AD}" srcOrd="2" destOrd="0" parTransId="{1BCD504D-7DBA-433B-80B4-712850CA38F1}" sibTransId="{120856CC-838C-4567-9789-910B10E57DC2}"/>
    <dgm:cxn modelId="{29AA238A-B662-4D62-B2E0-E2FF72E0872B}" type="presOf" srcId="{E252D8C3-653C-44A0-B7AA-AE20F737DAB1}" destId="{60D3A84A-5E7B-4724-86AC-113BC56CFFB5}" srcOrd="0" destOrd="0" presId="urn:microsoft.com/office/officeart/2005/8/layout/arrow2"/>
    <dgm:cxn modelId="{A164F62E-E36E-41B0-B335-FC5DE5087960}" srcId="{404848BB-BD6E-465A-8B88-7C3EB0FBF43B}" destId="{E252D8C3-653C-44A0-B7AA-AE20F737DAB1}" srcOrd="4" destOrd="0" parTransId="{192A2531-50EE-48D1-A8DD-1A88449B84F9}" sibTransId="{145D156D-DB0C-4E42-85B0-372320FF2132}"/>
    <dgm:cxn modelId="{CC168B03-253B-4BF5-864C-02362998B898}" type="presOf" srcId="{1AB60157-7F46-4E7C-AAA8-3A5102006BBE}" destId="{F2A05A13-16A5-43CA-BBEC-536694ED273F}" srcOrd="0" destOrd="0" presId="urn:microsoft.com/office/officeart/2005/8/layout/arrow2"/>
    <dgm:cxn modelId="{B46C041E-0F8E-4827-9CF6-729589453B1C}" srcId="{404848BB-BD6E-465A-8B88-7C3EB0FBF43B}" destId="{1AB60157-7F46-4E7C-AAA8-3A5102006BBE}" srcOrd="3" destOrd="0" parTransId="{7D5C2979-84E9-4282-8762-9247DCFBCBB8}" sibTransId="{E2FE00E0-703A-4DCC-B9CD-060B2BA07C05}"/>
    <dgm:cxn modelId="{B39D0911-043C-4975-A2D8-8A7DDF1C44EC}" type="presOf" srcId="{404848BB-BD6E-465A-8B88-7C3EB0FBF43B}" destId="{FFCFD475-5059-49D6-BEA2-276D80460A1D}" srcOrd="0" destOrd="0" presId="urn:microsoft.com/office/officeart/2005/8/layout/arrow2"/>
    <dgm:cxn modelId="{F917693A-CE50-4986-8370-F82A420E7431}" type="presOf" srcId="{DE93D8F5-35B1-421D-B80F-4B4FBB1180AD}" destId="{2587D22D-6A70-4129-AF8A-67226C0FE5B4}" srcOrd="0" destOrd="0" presId="urn:microsoft.com/office/officeart/2005/8/layout/arrow2"/>
    <dgm:cxn modelId="{4BF08E62-37B9-4EC5-9681-8364A998B436}" type="presOf" srcId="{5425CC92-6A2A-4522-8DF5-FF9AA847D994}" destId="{B11706BE-3180-4D82-83A2-A3DDDF3E1F63}" srcOrd="0" destOrd="0" presId="urn:microsoft.com/office/officeart/2005/8/layout/arrow2"/>
    <dgm:cxn modelId="{DE4CC45B-3C23-4341-B02D-3564E0C70493}" srcId="{404848BB-BD6E-465A-8B88-7C3EB0FBF43B}" destId="{F99EA461-9290-43DC-AF4D-BCF656236F67}" srcOrd="1" destOrd="0" parTransId="{B0F56A47-3D0A-4966-A51E-630508DE432D}" sibTransId="{CF93B134-F94C-4252-A7D6-2399BCB62A3E}"/>
    <dgm:cxn modelId="{1E796FCD-2B25-4313-9318-19266E7D00E6}" srcId="{404848BB-BD6E-465A-8B88-7C3EB0FBF43B}" destId="{5425CC92-6A2A-4522-8DF5-FF9AA847D994}" srcOrd="0" destOrd="0" parTransId="{ED8C9BA3-211B-43C4-9766-B853918920B5}" sibTransId="{494F7F0D-BABA-4ACF-9DE4-CE1A4047306D}"/>
    <dgm:cxn modelId="{8EC9B9DC-B928-4CFD-AA8B-5EBD484C5540}" type="presParOf" srcId="{FFCFD475-5059-49D6-BEA2-276D80460A1D}" destId="{C54AF9BE-DEFE-4C5A-BE4D-467DF7178BF8}" srcOrd="0" destOrd="0" presId="urn:microsoft.com/office/officeart/2005/8/layout/arrow2"/>
    <dgm:cxn modelId="{A7E8835F-421C-47AD-B079-5555A85D1765}" type="presParOf" srcId="{FFCFD475-5059-49D6-BEA2-276D80460A1D}" destId="{9E83A979-07D9-4068-99C4-77EF1C1BE325}" srcOrd="1" destOrd="0" presId="urn:microsoft.com/office/officeart/2005/8/layout/arrow2"/>
    <dgm:cxn modelId="{6D5C441A-C46D-4A93-AC47-90B61E9EBD28}" type="presParOf" srcId="{9E83A979-07D9-4068-99C4-77EF1C1BE325}" destId="{49C23FA6-1C2A-4824-A129-CE273C122823}" srcOrd="0" destOrd="0" presId="urn:microsoft.com/office/officeart/2005/8/layout/arrow2"/>
    <dgm:cxn modelId="{8E7ECBDC-AC0D-4AE8-8B1A-9FA86F3F3BB4}" type="presParOf" srcId="{9E83A979-07D9-4068-99C4-77EF1C1BE325}" destId="{B11706BE-3180-4D82-83A2-A3DDDF3E1F63}" srcOrd="1" destOrd="0" presId="urn:microsoft.com/office/officeart/2005/8/layout/arrow2"/>
    <dgm:cxn modelId="{9C255C55-1547-4E5E-B0AB-14191AA34AA8}" type="presParOf" srcId="{9E83A979-07D9-4068-99C4-77EF1C1BE325}" destId="{16725107-DA92-4F19-A206-0FC488217E12}" srcOrd="2" destOrd="0" presId="urn:microsoft.com/office/officeart/2005/8/layout/arrow2"/>
    <dgm:cxn modelId="{D88ED73D-848D-4E75-BB9B-11687AF44E88}" type="presParOf" srcId="{9E83A979-07D9-4068-99C4-77EF1C1BE325}" destId="{3A94170D-53A8-4858-A08E-4043F76DF769}" srcOrd="3" destOrd="0" presId="urn:microsoft.com/office/officeart/2005/8/layout/arrow2"/>
    <dgm:cxn modelId="{1A92A632-71A9-44B1-8C5D-7CB65B74FDE9}" type="presParOf" srcId="{9E83A979-07D9-4068-99C4-77EF1C1BE325}" destId="{B63E3E5D-7A7F-4AA4-B7E4-213421A07351}" srcOrd="4" destOrd="0" presId="urn:microsoft.com/office/officeart/2005/8/layout/arrow2"/>
    <dgm:cxn modelId="{140CDE69-2FFE-4741-96F7-C113C6087D30}" type="presParOf" srcId="{9E83A979-07D9-4068-99C4-77EF1C1BE325}" destId="{2587D22D-6A70-4129-AF8A-67226C0FE5B4}" srcOrd="5" destOrd="0" presId="urn:microsoft.com/office/officeart/2005/8/layout/arrow2"/>
    <dgm:cxn modelId="{18F32709-906E-4C52-9A4A-F3DA99A10394}" type="presParOf" srcId="{9E83A979-07D9-4068-99C4-77EF1C1BE325}" destId="{5A7F3EDB-AABD-4C8B-9532-F8BDFFCAA625}" srcOrd="6" destOrd="0" presId="urn:microsoft.com/office/officeart/2005/8/layout/arrow2"/>
    <dgm:cxn modelId="{63C7B4F5-3092-463F-BF3C-24FBB01285B2}" type="presParOf" srcId="{9E83A979-07D9-4068-99C4-77EF1C1BE325}" destId="{F2A05A13-16A5-43CA-BBEC-536694ED273F}" srcOrd="7" destOrd="0" presId="urn:microsoft.com/office/officeart/2005/8/layout/arrow2"/>
    <dgm:cxn modelId="{6B66CE6B-7D02-4598-B8E5-1A4CC4C71305}" type="presParOf" srcId="{9E83A979-07D9-4068-99C4-77EF1C1BE325}" destId="{C2D8DCA0-78B4-4BE0-BA29-9296E53461CA}" srcOrd="8" destOrd="0" presId="urn:microsoft.com/office/officeart/2005/8/layout/arrow2"/>
    <dgm:cxn modelId="{FDA70373-F93A-4A31-B404-4B0BEFBDB71E}" type="presParOf" srcId="{9E83A979-07D9-4068-99C4-77EF1C1BE325}" destId="{60D3A84A-5E7B-4724-86AC-113BC56CFFB5}"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A41312F-2A92-4D5B-A402-1E7C55B99958}" type="doc">
      <dgm:prSet loTypeId="urn:microsoft.com/office/officeart/2005/8/layout/vList5" loCatId="list" qsTypeId="urn:microsoft.com/office/officeart/2005/8/quickstyle/simple1#17" qsCatId="simple" csTypeId="urn:microsoft.com/office/officeart/2005/8/colors/accent1_2#18" csCatId="accent1" phldr="1"/>
      <dgm:spPr/>
      <dgm:t>
        <a:bodyPr/>
        <a:lstStyle/>
        <a:p>
          <a:endParaRPr lang="ca-ES"/>
        </a:p>
      </dgm:t>
    </dgm:pt>
    <dgm:pt modelId="{FE5F29D8-6F7F-452E-9D07-FFAD50266E57}">
      <dgm:prSet phldrT="[Texto]"/>
      <dgm:spPr/>
      <dgm:t>
        <a:bodyPr/>
        <a:lstStyle/>
        <a:p>
          <a:r>
            <a:rPr lang="en-US" noProof="0" dirty="0">
              <a:latin typeface="+mj-lt"/>
            </a:rPr>
            <a:t>Before starting</a:t>
          </a:r>
        </a:p>
      </dgm:t>
    </dgm:pt>
    <dgm:pt modelId="{117F2860-FB64-43F4-964C-CC8C3A9CB6B0}" type="parTrans" cxnId="{643D3F6F-44A1-424A-A585-B18034ACE2EE}">
      <dgm:prSet/>
      <dgm:spPr/>
      <dgm:t>
        <a:bodyPr/>
        <a:lstStyle/>
        <a:p>
          <a:endParaRPr lang="ca-ES"/>
        </a:p>
      </dgm:t>
    </dgm:pt>
    <dgm:pt modelId="{1CEBD41B-A723-452B-B18F-B9175B9EAC73}" type="sibTrans" cxnId="{643D3F6F-44A1-424A-A585-B18034ACE2EE}">
      <dgm:prSet/>
      <dgm:spPr/>
      <dgm:t>
        <a:bodyPr/>
        <a:lstStyle/>
        <a:p>
          <a:endParaRPr lang="ca-ES"/>
        </a:p>
      </dgm:t>
    </dgm:pt>
    <dgm:pt modelId="{FD085DF0-47E3-413D-A0BB-7C3CEC217C33}">
      <dgm:prSet phldrT="[Texto]" custT="1"/>
      <dgm:spPr/>
      <dgm:t>
        <a:bodyPr/>
        <a:lstStyle/>
        <a:p>
          <a:r>
            <a:rPr lang="en-US" sz="900" noProof="0" dirty="0">
              <a:latin typeface="+mj-lt"/>
            </a:rPr>
            <a:t>Tell about and episode that highlights your personal/ professional skills</a:t>
          </a:r>
        </a:p>
      </dgm:t>
    </dgm:pt>
    <dgm:pt modelId="{B0A07200-6365-405F-8A94-A6EA89126510}" type="parTrans" cxnId="{702ADA42-FB3D-495F-B24B-327295969D09}">
      <dgm:prSet/>
      <dgm:spPr/>
      <dgm:t>
        <a:bodyPr/>
        <a:lstStyle/>
        <a:p>
          <a:endParaRPr lang="ca-ES"/>
        </a:p>
      </dgm:t>
    </dgm:pt>
    <dgm:pt modelId="{9474A027-B526-4FB2-B86C-4D338CDAA467}" type="sibTrans" cxnId="{702ADA42-FB3D-495F-B24B-327295969D09}">
      <dgm:prSet/>
      <dgm:spPr/>
      <dgm:t>
        <a:bodyPr/>
        <a:lstStyle/>
        <a:p>
          <a:endParaRPr lang="ca-ES"/>
        </a:p>
      </dgm:t>
    </dgm:pt>
    <dgm:pt modelId="{2C640C37-E835-4C81-955A-A577DB1C0264}">
      <dgm:prSet phldrT="[Texto]"/>
      <dgm:spPr/>
      <dgm:t>
        <a:bodyPr/>
        <a:lstStyle/>
        <a:p>
          <a:r>
            <a:rPr lang="en-US" noProof="0" dirty="0">
              <a:latin typeface="+mj-lt"/>
            </a:rPr>
            <a:t>When you start writing</a:t>
          </a:r>
        </a:p>
      </dgm:t>
    </dgm:pt>
    <dgm:pt modelId="{FE17E227-DCFD-49F8-8AED-89F42C940D94}" type="parTrans" cxnId="{0DCDC598-6664-43F5-8BFD-BDD1CFEBAEA1}">
      <dgm:prSet/>
      <dgm:spPr/>
      <dgm:t>
        <a:bodyPr/>
        <a:lstStyle/>
        <a:p>
          <a:endParaRPr lang="ca-ES"/>
        </a:p>
      </dgm:t>
    </dgm:pt>
    <dgm:pt modelId="{1C5DC4A0-42AA-471F-9676-C573FF3FCEC8}" type="sibTrans" cxnId="{0DCDC598-6664-43F5-8BFD-BDD1CFEBAEA1}">
      <dgm:prSet/>
      <dgm:spPr/>
      <dgm:t>
        <a:bodyPr/>
        <a:lstStyle/>
        <a:p>
          <a:endParaRPr lang="ca-ES"/>
        </a:p>
      </dgm:t>
    </dgm:pt>
    <dgm:pt modelId="{017059B2-D796-4D4A-A2BD-E832C029EACD}">
      <dgm:prSet phldrT="[Texto]" custT="1"/>
      <dgm:spPr/>
      <dgm:t>
        <a:bodyPr/>
        <a:lstStyle/>
        <a:p>
          <a:r>
            <a:rPr lang="en-US" sz="1050" noProof="0" dirty="0">
              <a:latin typeface="+mj-lt"/>
            </a:rPr>
            <a:t>You must consider the heart of your story and write the way you speak.</a:t>
          </a:r>
        </a:p>
      </dgm:t>
    </dgm:pt>
    <dgm:pt modelId="{D9E3FC1F-0DD2-4E6D-A889-E8236EFDD88C}" type="parTrans" cxnId="{279A497C-568A-407E-976E-519E1F926AE7}">
      <dgm:prSet/>
      <dgm:spPr/>
      <dgm:t>
        <a:bodyPr/>
        <a:lstStyle/>
        <a:p>
          <a:endParaRPr lang="ca-ES"/>
        </a:p>
      </dgm:t>
    </dgm:pt>
    <dgm:pt modelId="{2ED48CCC-A31E-4D92-AEC3-78B6E671078C}" type="sibTrans" cxnId="{279A497C-568A-407E-976E-519E1F926AE7}">
      <dgm:prSet/>
      <dgm:spPr/>
      <dgm:t>
        <a:bodyPr/>
        <a:lstStyle/>
        <a:p>
          <a:endParaRPr lang="ca-ES"/>
        </a:p>
      </dgm:t>
    </dgm:pt>
    <dgm:pt modelId="{36EC8067-E4DC-41C5-89BA-F77A8E96ADA4}">
      <dgm:prSet phldrT="[Texto]"/>
      <dgm:spPr/>
      <dgm:t>
        <a:bodyPr/>
        <a:lstStyle/>
        <a:p>
          <a:r>
            <a:rPr lang="en-US" noProof="0" dirty="0">
              <a:latin typeface="+mj-lt"/>
            </a:rPr>
            <a:t>Before</a:t>
          </a:r>
          <a:r>
            <a:rPr lang="en-US" noProof="0" dirty="0"/>
            <a:t> recording</a:t>
          </a:r>
        </a:p>
      </dgm:t>
    </dgm:pt>
    <dgm:pt modelId="{F610994B-55F0-4F31-8F1B-81208B8C9F00}" type="parTrans" cxnId="{C653C9DA-8C1B-4099-B816-91BACAEA586B}">
      <dgm:prSet/>
      <dgm:spPr/>
      <dgm:t>
        <a:bodyPr/>
        <a:lstStyle/>
        <a:p>
          <a:endParaRPr lang="ca-ES"/>
        </a:p>
      </dgm:t>
    </dgm:pt>
    <dgm:pt modelId="{F34FC4A7-43B8-4EA7-8326-E90E8FF0E3E0}" type="sibTrans" cxnId="{C653C9DA-8C1B-4099-B816-91BACAEA586B}">
      <dgm:prSet/>
      <dgm:spPr/>
      <dgm:t>
        <a:bodyPr/>
        <a:lstStyle/>
        <a:p>
          <a:endParaRPr lang="ca-ES"/>
        </a:p>
      </dgm:t>
    </dgm:pt>
    <dgm:pt modelId="{AB482E88-D183-42B1-82D9-0C785196D35C}">
      <dgm:prSet phldrT="[Texto]" custT="1"/>
      <dgm:spPr/>
      <dgm:t>
        <a:bodyPr/>
        <a:lstStyle/>
        <a:p>
          <a:r>
            <a:rPr lang="en-US" sz="1000" noProof="0" dirty="0">
              <a:latin typeface="+mj-lt"/>
            </a:rPr>
            <a:t>Is necessary to read many times the script</a:t>
          </a:r>
        </a:p>
      </dgm:t>
    </dgm:pt>
    <dgm:pt modelId="{B512AB38-3A91-4735-A21C-0E113AA93DFE}" type="parTrans" cxnId="{F4CD8712-6CDB-4E09-9ECB-7EB8C891EF13}">
      <dgm:prSet/>
      <dgm:spPr/>
      <dgm:t>
        <a:bodyPr/>
        <a:lstStyle/>
        <a:p>
          <a:endParaRPr lang="ca-ES"/>
        </a:p>
      </dgm:t>
    </dgm:pt>
    <dgm:pt modelId="{B4FE3FCD-F1B4-4B62-A547-534A9BD44D95}" type="sibTrans" cxnId="{F4CD8712-6CDB-4E09-9ECB-7EB8C891EF13}">
      <dgm:prSet/>
      <dgm:spPr/>
      <dgm:t>
        <a:bodyPr/>
        <a:lstStyle/>
        <a:p>
          <a:endParaRPr lang="ca-ES"/>
        </a:p>
      </dgm:t>
    </dgm:pt>
    <dgm:pt modelId="{F3CBEDE5-DE86-40DA-B982-F8384E9A1E48}">
      <dgm:prSet custT="1"/>
      <dgm:spPr/>
      <dgm:t>
        <a:bodyPr/>
        <a:lstStyle/>
        <a:p>
          <a:r>
            <a:rPr lang="en-US" sz="900" noProof="0" dirty="0">
              <a:latin typeface="+mj-lt"/>
            </a:rPr>
            <a:t>Professional achievements</a:t>
          </a:r>
        </a:p>
      </dgm:t>
    </dgm:pt>
    <dgm:pt modelId="{FB58B7BA-49FF-482F-84B7-C31760F5D6BA}" type="parTrans" cxnId="{04E27108-5E79-4BDA-AF42-32C9A9B7AD43}">
      <dgm:prSet/>
      <dgm:spPr/>
      <dgm:t>
        <a:bodyPr/>
        <a:lstStyle/>
        <a:p>
          <a:endParaRPr lang="ca-ES"/>
        </a:p>
      </dgm:t>
    </dgm:pt>
    <dgm:pt modelId="{29B0857F-1E62-481C-A121-0D7C9ED64358}" type="sibTrans" cxnId="{04E27108-5E79-4BDA-AF42-32C9A9B7AD43}">
      <dgm:prSet/>
      <dgm:spPr/>
      <dgm:t>
        <a:bodyPr/>
        <a:lstStyle/>
        <a:p>
          <a:endParaRPr lang="ca-ES"/>
        </a:p>
      </dgm:t>
    </dgm:pt>
    <dgm:pt modelId="{173BD653-8D7B-4735-98C9-7B6B3A60EA81}">
      <dgm:prSet custT="1"/>
      <dgm:spPr/>
      <dgm:t>
        <a:bodyPr/>
        <a:lstStyle/>
        <a:p>
          <a:r>
            <a:rPr lang="en-US" sz="900" noProof="0" dirty="0">
              <a:latin typeface="+mj-lt"/>
            </a:rPr>
            <a:t>Moments of change that have occurred in your personal/professional life</a:t>
          </a:r>
        </a:p>
      </dgm:t>
    </dgm:pt>
    <dgm:pt modelId="{37B1A2C4-C387-4663-88D7-F190406C5CAA}" type="parTrans" cxnId="{164E1373-E045-4F21-8C33-B3F0034065DE}">
      <dgm:prSet/>
      <dgm:spPr/>
      <dgm:t>
        <a:bodyPr/>
        <a:lstStyle/>
        <a:p>
          <a:endParaRPr lang="ca-ES"/>
        </a:p>
      </dgm:t>
    </dgm:pt>
    <dgm:pt modelId="{1D875F0A-6532-49C0-9FD9-C703384E3EF3}" type="sibTrans" cxnId="{164E1373-E045-4F21-8C33-B3F0034065DE}">
      <dgm:prSet/>
      <dgm:spPr/>
      <dgm:t>
        <a:bodyPr/>
        <a:lstStyle/>
        <a:p>
          <a:endParaRPr lang="ca-ES"/>
        </a:p>
      </dgm:t>
    </dgm:pt>
    <dgm:pt modelId="{A1E17A53-CBE5-480A-BB6F-D2B1B2F0C687}">
      <dgm:prSet custT="1"/>
      <dgm:spPr/>
      <dgm:t>
        <a:bodyPr/>
        <a:lstStyle/>
        <a:p>
          <a:r>
            <a:rPr lang="en-US" sz="900" noProof="0" dirty="0">
              <a:latin typeface="+mj-lt"/>
            </a:rPr>
            <a:t>Critical situations with positive outcomes</a:t>
          </a:r>
        </a:p>
      </dgm:t>
    </dgm:pt>
    <dgm:pt modelId="{947E6E87-CC4D-4E7F-BEE1-E19E6177CCB5}" type="parTrans" cxnId="{4C2F5999-4C45-4438-A573-049A1256A267}">
      <dgm:prSet/>
      <dgm:spPr/>
      <dgm:t>
        <a:bodyPr/>
        <a:lstStyle/>
        <a:p>
          <a:endParaRPr lang="ca-ES"/>
        </a:p>
      </dgm:t>
    </dgm:pt>
    <dgm:pt modelId="{59ACD09F-B9B7-4BA3-BD6A-76E0333787A1}" type="sibTrans" cxnId="{4C2F5999-4C45-4438-A573-049A1256A267}">
      <dgm:prSet/>
      <dgm:spPr/>
      <dgm:t>
        <a:bodyPr/>
        <a:lstStyle/>
        <a:p>
          <a:endParaRPr lang="ca-ES"/>
        </a:p>
      </dgm:t>
    </dgm:pt>
    <dgm:pt modelId="{E35111F3-28DC-4812-A5EF-510895CCA5CE}">
      <dgm:prSet custT="1"/>
      <dgm:spPr/>
      <dgm:t>
        <a:bodyPr/>
        <a:lstStyle/>
        <a:p>
          <a:r>
            <a:rPr lang="en-US" sz="900" noProof="0" dirty="0">
              <a:latin typeface="+mj-lt"/>
            </a:rPr>
            <a:t>Passion, talents, purposes</a:t>
          </a:r>
        </a:p>
      </dgm:t>
    </dgm:pt>
    <dgm:pt modelId="{31A5A106-4963-493F-913F-CD2BAB34D655}" type="parTrans" cxnId="{148B166B-C61C-43CF-9045-8907B20D299C}">
      <dgm:prSet/>
      <dgm:spPr/>
      <dgm:t>
        <a:bodyPr/>
        <a:lstStyle/>
        <a:p>
          <a:endParaRPr lang="ca-ES"/>
        </a:p>
      </dgm:t>
    </dgm:pt>
    <dgm:pt modelId="{EEAC6A11-94E2-4BB5-A8DC-7CB1E579CCC2}" type="sibTrans" cxnId="{148B166B-C61C-43CF-9045-8907B20D299C}">
      <dgm:prSet/>
      <dgm:spPr/>
      <dgm:t>
        <a:bodyPr/>
        <a:lstStyle/>
        <a:p>
          <a:endParaRPr lang="ca-ES"/>
        </a:p>
      </dgm:t>
    </dgm:pt>
    <dgm:pt modelId="{9D427145-1C3B-4D88-BD5B-FAFB46EF6FE8}">
      <dgm:prSet custT="1"/>
      <dgm:spPr/>
      <dgm:t>
        <a:bodyPr/>
        <a:lstStyle/>
        <a:p>
          <a:r>
            <a:rPr lang="en-US" sz="900" noProof="0" dirty="0">
              <a:latin typeface="+mj-lt"/>
            </a:rPr>
            <a:t>Motivations, values</a:t>
          </a:r>
        </a:p>
      </dgm:t>
    </dgm:pt>
    <dgm:pt modelId="{BA2181FE-83FC-4A67-A857-0D729A924823}" type="parTrans" cxnId="{D6DFB6BD-5562-4C75-BE83-5BCF4DA1FDB5}">
      <dgm:prSet/>
      <dgm:spPr/>
      <dgm:t>
        <a:bodyPr/>
        <a:lstStyle/>
        <a:p>
          <a:endParaRPr lang="ca-ES"/>
        </a:p>
      </dgm:t>
    </dgm:pt>
    <dgm:pt modelId="{CB0C6F24-6AD7-41EB-AA52-F213DB04B375}" type="sibTrans" cxnId="{D6DFB6BD-5562-4C75-BE83-5BCF4DA1FDB5}">
      <dgm:prSet/>
      <dgm:spPr/>
      <dgm:t>
        <a:bodyPr/>
        <a:lstStyle/>
        <a:p>
          <a:endParaRPr lang="ca-ES"/>
        </a:p>
      </dgm:t>
    </dgm:pt>
    <dgm:pt modelId="{75F2F6F4-1B54-404A-B2FC-0273BDCAE4FD}">
      <dgm:prSet custT="1"/>
      <dgm:spPr/>
      <dgm:t>
        <a:bodyPr/>
        <a:lstStyle/>
        <a:p>
          <a:r>
            <a:rPr lang="en-US" sz="900" noProof="0" dirty="0">
              <a:latin typeface="+mj-lt"/>
            </a:rPr>
            <a:t>Your strong points</a:t>
          </a:r>
        </a:p>
      </dgm:t>
    </dgm:pt>
    <dgm:pt modelId="{BF3704C0-9AC8-4E42-81BC-586AC49ED3E5}" type="parTrans" cxnId="{3E3C7D7A-0902-4B41-926E-40226B1581A9}">
      <dgm:prSet/>
      <dgm:spPr/>
      <dgm:t>
        <a:bodyPr/>
        <a:lstStyle/>
        <a:p>
          <a:endParaRPr lang="ca-ES"/>
        </a:p>
      </dgm:t>
    </dgm:pt>
    <dgm:pt modelId="{9C0DDA31-3E3A-4EED-A49A-22860B75184E}" type="sibTrans" cxnId="{3E3C7D7A-0902-4B41-926E-40226B1581A9}">
      <dgm:prSet/>
      <dgm:spPr/>
      <dgm:t>
        <a:bodyPr/>
        <a:lstStyle/>
        <a:p>
          <a:endParaRPr lang="ca-ES"/>
        </a:p>
      </dgm:t>
    </dgm:pt>
    <dgm:pt modelId="{E41F4D5A-516E-459C-9752-0C2B147E61A0}">
      <dgm:prSet custT="1"/>
      <dgm:spPr/>
      <dgm:t>
        <a:bodyPr/>
        <a:lstStyle/>
        <a:p>
          <a:r>
            <a:rPr lang="en-US" sz="900" noProof="0" dirty="0">
              <a:latin typeface="+mj-lt"/>
            </a:rPr>
            <a:t>Life lesson that had the greatest impact on you</a:t>
          </a:r>
        </a:p>
      </dgm:t>
    </dgm:pt>
    <dgm:pt modelId="{0ECB55E5-5BD0-4CC9-8438-0E6E36227E9C}" type="parTrans" cxnId="{4A52AF41-CFE4-4937-AA4F-977B8EBEA954}">
      <dgm:prSet/>
      <dgm:spPr/>
      <dgm:t>
        <a:bodyPr/>
        <a:lstStyle/>
        <a:p>
          <a:endParaRPr lang="ca-ES"/>
        </a:p>
      </dgm:t>
    </dgm:pt>
    <dgm:pt modelId="{5EBDE99A-23DB-4FFF-8F48-6C248E085219}" type="sibTrans" cxnId="{4A52AF41-CFE4-4937-AA4F-977B8EBEA954}">
      <dgm:prSet/>
      <dgm:spPr/>
      <dgm:t>
        <a:bodyPr/>
        <a:lstStyle/>
        <a:p>
          <a:endParaRPr lang="ca-ES"/>
        </a:p>
      </dgm:t>
    </dgm:pt>
    <dgm:pt modelId="{3E561B6E-F962-4C3F-924F-7347335F14E1}">
      <dgm:prSet custT="1"/>
      <dgm:spPr/>
      <dgm:t>
        <a:bodyPr/>
        <a:lstStyle/>
        <a:p>
          <a:r>
            <a:rPr lang="en-US" sz="900" noProof="0" dirty="0">
              <a:latin typeface="+mj-lt"/>
            </a:rPr>
            <a:t>Vision of your future</a:t>
          </a:r>
        </a:p>
      </dgm:t>
    </dgm:pt>
    <dgm:pt modelId="{58D7A37F-5DDB-4E83-B939-A2D80B4AD5BF}" type="parTrans" cxnId="{3E284CA7-C2D9-4260-9C09-E0EC123195D7}">
      <dgm:prSet/>
      <dgm:spPr/>
      <dgm:t>
        <a:bodyPr/>
        <a:lstStyle/>
        <a:p>
          <a:endParaRPr lang="ca-ES"/>
        </a:p>
      </dgm:t>
    </dgm:pt>
    <dgm:pt modelId="{EBEE2D2B-DB6D-45C4-AFE0-7AF5EC08CB79}" type="sibTrans" cxnId="{3E284CA7-C2D9-4260-9C09-E0EC123195D7}">
      <dgm:prSet/>
      <dgm:spPr/>
      <dgm:t>
        <a:bodyPr/>
        <a:lstStyle/>
        <a:p>
          <a:endParaRPr lang="ca-ES"/>
        </a:p>
      </dgm:t>
    </dgm:pt>
    <dgm:pt modelId="{E117E2DD-4E28-4668-8CFD-E905C5E7346D}">
      <dgm:prSet custT="1"/>
      <dgm:spPr/>
      <dgm:t>
        <a:bodyPr/>
        <a:lstStyle/>
        <a:p>
          <a:r>
            <a:rPr lang="en-US" sz="900" noProof="0" dirty="0">
              <a:latin typeface="+mj-lt"/>
            </a:rPr>
            <a:t>What you would like to become</a:t>
          </a:r>
        </a:p>
      </dgm:t>
    </dgm:pt>
    <dgm:pt modelId="{FDE84B6A-7547-4EDC-AECE-6BDA139B3F69}" type="parTrans" cxnId="{11359561-9E19-46BC-B022-100BD6508D72}">
      <dgm:prSet/>
      <dgm:spPr/>
      <dgm:t>
        <a:bodyPr/>
        <a:lstStyle/>
        <a:p>
          <a:endParaRPr lang="ca-ES"/>
        </a:p>
      </dgm:t>
    </dgm:pt>
    <dgm:pt modelId="{F1983414-8F7D-4625-9B99-61FFFD984340}" type="sibTrans" cxnId="{11359561-9E19-46BC-B022-100BD6508D72}">
      <dgm:prSet/>
      <dgm:spPr/>
      <dgm:t>
        <a:bodyPr/>
        <a:lstStyle/>
        <a:p>
          <a:endParaRPr lang="ca-ES"/>
        </a:p>
      </dgm:t>
    </dgm:pt>
    <dgm:pt modelId="{509A3ECC-EB18-4AC7-8BC4-72630FEB87D4}">
      <dgm:prSet custT="1"/>
      <dgm:spPr/>
      <dgm:t>
        <a:bodyPr/>
        <a:lstStyle/>
        <a:p>
          <a:r>
            <a:rPr lang="en-US" sz="1050" noProof="0" dirty="0">
              <a:latin typeface="+mj-lt"/>
            </a:rPr>
            <a:t>Telling your story you can move from the present, to the past and future</a:t>
          </a:r>
        </a:p>
      </dgm:t>
    </dgm:pt>
    <dgm:pt modelId="{6EFBCB7A-8D4A-4874-B9B2-EE57FD10665A}" type="parTrans" cxnId="{BA0A31CC-B0B8-4B59-903C-F62018669E9F}">
      <dgm:prSet/>
      <dgm:spPr/>
      <dgm:t>
        <a:bodyPr/>
        <a:lstStyle/>
        <a:p>
          <a:endParaRPr lang="ca-ES"/>
        </a:p>
      </dgm:t>
    </dgm:pt>
    <dgm:pt modelId="{685A2F6E-8925-48FE-BC52-C2DAE5881373}" type="sibTrans" cxnId="{BA0A31CC-B0B8-4B59-903C-F62018669E9F}">
      <dgm:prSet/>
      <dgm:spPr/>
      <dgm:t>
        <a:bodyPr/>
        <a:lstStyle/>
        <a:p>
          <a:endParaRPr lang="ca-ES"/>
        </a:p>
      </dgm:t>
    </dgm:pt>
    <dgm:pt modelId="{CB40AF0E-3DCA-4752-BC52-C5F9341C31AD}">
      <dgm:prSet custT="1"/>
      <dgm:spPr/>
      <dgm:t>
        <a:bodyPr/>
        <a:lstStyle/>
        <a:p>
          <a:r>
            <a:rPr lang="en-US" sz="1050" noProof="0" dirty="0">
              <a:latin typeface="+mj-lt"/>
            </a:rPr>
            <a:t>Remember to write a good beginning and a good ending avoiding being dramatic</a:t>
          </a:r>
          <a:r>
            <a:rPr lang="en-US" sz="800" noProof="0" dirty="0"/>
            <a:t>.</a:t>
          </a:r>
        </a:p>
      </dgm:t>
    </dgm:pt>
    <dgm:pt modelId="{EAB0E3F1-38A8-4F9F-89E7-7DC6EB0B84C6}" type="parTrans" cxnId="{DD2F674F-5143-4463-B141-36A37727E661}">
      <dgm:prSet/>
      <dgm:spPr/>
      <dgm:t>
        <a:bodyPr/>
        <a:lstStyle/>
        <a:p>
          <a:endParaRPr lang="ca-ES"/>
        </a:p>
      </dgm:t>
    </dgm:pt>
    <dgm:pt modelId="{01F25047-9297-467E-8273-B4F0298FE4C5}" type="sibTrans" cxnId="{DD2F674F-5143-4463-B141-36A37727E661}">
      <dgm:prSet/>
      <dgm:spPr/>
      <dgm:t>
        <a:bodyPr/>
        <a:lstStyle/>
        <a:p>
          <a:endParaRPr lang="ca-ES"/>
        </a:p>
      </dgm:t>
    </dgm:pt>
    <dgm:pt modelId="{00F5C691-2AF9-4397-A99A-A1A6606F31FC}">
      <dgm:prSet custT="1"/>
      <dgm:spPr/>
      <dgm:t>
        <a:bodyPr/>
        <a:lstStyle/>
        <a:p>
          <a:r>
            <a:rPr lang="en-US" sz="1000" noProof="0" dirty="0">
              <a:latin typeface="+mj-lt"/>
            </a:rPr>
            <a:t>Relax and take your time</a:t>
          </a:r>
        </a:p>
      </dgm:t>
    </dgm:pt>
    <dgm:pt modelId="{DE5BEBF2-9DAE-4F97-8EBC-4C3D3CB68107}" type="parTrans" cxnId="{872CFCB4-6DBF-4395-AFBB-9A2B5E8DFD15}">
      <dgm:prSet/>
      <dgm:spPr/>
      <dgm:t>
        <a:bodyPr/>
        <a:lstStyle/>
        <a:p>
          <a:endParaRPr lang="ca-ES"/>
        </a:p>
      </dgm:t>
    </dgm:pt>
    <dgm:pt modelId="{FC092576-83E1-4D43-BA48-3973783E56CE}" type="sibTrans" cxnId="{872CFCB4-6DBF-4395-AFBB-9A2B5E8DFD15}">
      <dgm:prSet/>
      <dgm:spPr/>
      <dgm:t>
        <a:bodyPr/>
        <a:lstStyle/>
        <a:p>
          <a:endParaRPr lang="ca-ES"/>
        </a:p>
      </dgm:t>
    </dgm:pt>
    <dgm:pt modelId="{2954E014-4E0F-428D-AFCE-E7CD796C6911}">
      <dgm:prSet custT="1"/>
      <dgm:spPr/>
      <dgm:t>
        <a:bodyPr/>
        <a:lstStyle/>
        <a:p>
          <a:r>
            <a:rPr lang="en-US" sz="1000" noProof="0" dirty="0">
              <a:latin typeface="+mj-lt"/>
            </a:rPr>
            <a:t>Speak slowly and clearly</a:t>
          </a:r>
        </a:p>
      </dgm:t>
    </dgm:pt>
    <dgm:pt modelId="{4F9A963B-9E92-4AFE-8253-C9B612CBD62A}" type="parTrans" cxnId="{2D8FAD91-A6CC-4942-8BA3-39B13E3EA5C4}">
      <dgm:prSet/>
      <dgm:spPr/>
      <dgm:t>
        <a:bodyPr/>
        <a:lstStyle/>
        <a:p>
          <a:endParaRPr lang="ca-ES"/>
        </a:p>
      </dgm:t>
    </dgm:pt>
    <dgm:pt modelId="{B0D77741-DF4E-43BC-B8E5-2AD835E19B54}" type="sibTrans" cxnId="{2D8FAD91-A6CC-4942-8BA3-39B13E3EA5C4}">
      <dgm:prSet/>
      <dgm:spPr/>
      <dgm:t>
        <a:bodyPr/>
        <a:lstStyle/>
        <a:p>
          <a:endParaRPr lang="ca-ES"/>
        </a:p>
      </dgm:t>
    </dgm:pt>
    <dgm:pt modelId="{69A8D9F1-ED77-4009-A711-17C71AB19410}">
      <dgm:prSet custT="1"/>
      <dgm:spPr/>
      <dgm:t>
        <a:bodyPr/>
        <a:lstStyle/>
        <a:p>
          <a:r>
            <a:rPr lang="en-US" sz="1000" noProof="0" dirty="0">
              <a:latin typeface="+mj-lt"/>
            </a:rPr>
            <a:t>The pictures must be rightfully yours and should have personal connection to you and to your story</a:t>
          </a:r>
        </a:p>
      </dgm:t>
    </dgm:pt>
    <dgm:pt modelId="{EE719845-A00C-4216-8377-7FF7E2CE8412}" type="parTrans" cxnId="{855BA096-A207-4140-9B3E-A4B900061C7E}">
      <dgm:prSet/>
      <dgm:spPr/>
      <dgm:t>
        <a:bodyPr/>
        <a:lstStyle/>
        <a:p>
          <a:endParaRPr lang="ca-ES"/>
        </a:p>
      </dgm:t>
    </dgm:pt>
    <dgm:pt modelId="{36076BEB-C39C-4F03-AAC2-ADEA1436E47E}" type="sibTrans" cxnId="{855BA096-A207-4140-9B3E-A4B900061C7E}">
      <dgm:prSet/>
      <dgm:spPr/>
      <dgm:t>
        <a:bodyPr/>
        <a:lstStyle/>
        <a:p>
          <a:endParaRPr lang="ca-ES"/>
        </a:p>
      </dgm:t>
    </dgm:pt>
    <dgm:pt modelId="{F595847D-93FA-4B1D-AF73-1BD3FE96A9B4}">
      <dgm:prSet custT="1"/>
      <dgm:spPr/>
      <dgm:t>
        <a:bodyPr/>
        <a:lstStyle/>
        <a:p>
          <a:r>
            <a:rPr lang="en-US" sz="1000" noProof="0" dirty="0">
              <a:latin typeface="+mj-lt"/>
            </a:rPr>
            <a:t>A digital story is much better when there is a personal connection to the speaker</a:t>
          </a:r>
        </a:p>
      </dgm:t>
    </dgm:pt>
    <dgm:pt modelId="{CC91C982-E876-4C68-8786-D46A6C5181C3}" type="parTrans" cxnId="{CB12FFC9-90DD-498C-8A4E-E3063A0FDB76}">
      <dgm:prSet/>
      <dgm:spPr/>
      <dgm:t>
        <a:bodyPr/>
        <a:lstStyle/>
        <a:p>
          <a:endParaRPr lang="ca-ES"/>
        </a:p>
      </dgm:t>
    </dgm:pt>
    <dgm:pt modelId="{15FDD104-AA11-444F-9334-3BCCFA0E4446}" type="sibTrans" cxnId="{CB12FFC9-90DD-498C-8A4E-E3063A0FDB76}">
      <dgm:prSet/>
      <dgm:spPr/>
      <dgm:t>
        <a:bodyPr/>
        <a:lstStyle/>
        <a:p>
          <a:endParaRPr lang="ca-ES"/>
        </a:p>
      </dgm:t>
    </dgm:pt>
    <dgm:pt modelId="{F481CCD0-D425-46E0-B8FF-ECD52B18F807}" type="pres">
      <dgm:prSet presAssocID="{6A41312F-2A92-4D5B-A402-1E7C55B99958}" presName="Name0" presStyleCnt="0">
        <dgm:presLayoutVars>
          <dgm:dir/>
          <dgm:animLvl val="lvl"/>
          <dgm:resizeHandles val="exact"/>
        </dgm:presLayoutVars>
      </dgm:prSet>
      <dgm:spPr/>
      <dgm:t>
        <a:bodyPr/>
        <a:lstStyle/>
        <a:p>
          <a:endParaRPr lang="it-IT"/>
        </a:p>
      </dgm:t>
    </dgm:pt>
    <dgm:pt modelId="{F8EE875D-5713-4329-BC90-914F9648E141}" type="pres">
      <dgm:prSet presAssocID="{FE5F29D8-6F7F-452E-9D07-FFAD50266E57}" presName="linNode" presStyleCnt="0"/>
      <dgm:spPr/>
    </dgm:pt>
    <dgm:pt modelId="{8A4BC94A-63CF-4376-A82C-B83B9A2401A1}" type="pres">
      <dgm:prSet presAssocID="{FE5F29D8-6F7F-452E-9D07-FFAD50266E57}" presName="parentText" presStyleLbl="node1" presStyleIdx="0" presStyleCnt="3">
        <dgm:presLayoutVars>
          <dgm:chMax val="1"/>
          <dgm:bulletEnabled val="1"/>
        </dgm:presLayoutVars>
      </dgm:prSet>
      <dgm:spPr/>
      <dgm:t>
        <a:bodyPr/>
        <a:lstStyle/>
        <a:p>
          <a:endParaRPr lang="it-IT"/>
        </a:p>
      </dgm:t>
    </dgm:pt>
    <dgm:pt modelId="{5632BAD0-09A2-424C-BDC3-79EFCC33228C}" type="pres">
      <dgm:prSet presAssocID="{FE5F29D8-6F7F-452E-9D07-FFAD50266E57}" presName="descendantText" presStyleLbl="alignAccFollowNode1" presStyleIdx="0" presStyleCnt="3" custScaleY="146246">
        <dgm:presLayoutVars>
          <dgm:bulletEnabled val="1"/>
        </dgm:presLayoutVars>
      </dgm:prSet>
      <dgm:spPr/>
      <dgm:t>
        <a:bodyPr/>
        <a:lstStyle/>
        <a:p>
          <a:endParaRPr lang="it-IT"/>
        </a:p>
      </dgm:t>
    </dgm:pt>
    <dgm:pt modelId="{4B6DED60-E5C2-45C9-A4DD-015FE400AB70}" type="pres">
      <dgm:prSet presAssocID="{1CEBD41B-A723-452B-B18F-B9175B9EAC73}" presName="sp" presStyleCnt="0"/>
      <dgm:spPr/>
    </dgm:pt>
    <dgm:pt modelId="{C715A63C-632D-49C0-BED1-DF096832964B}" type="pres">
      <dgm:prSet presAssocID="{2C640C37-E835-4C81-955A-A577DB1C0264}" presName="linNode" presStyleCnt="0"/>
      <dgm:spPr/>
    </dgm:pt>
    <dgm:pt modelId="{4359CF45-BB01-421B-82B4-0904C31A7A41}" type="pres">
      <dgm:prSet presAssocID="{2C640C37-E835-4C81-955A-A577DB1C0264}" presName="parentText" presStyleLbl="node1" presStyleIdx="1" presStyleCnt="3">
        <dgm:presLayoutVars>
          <dgm:chMax val="1"/>
          <dgm:bulletEnabled val="1"/>
        </dgm:presLayoutVars>
      </dgm:prSet>
      <dgm:spPr/>
      <dgm:t>
        <a:bodyPr/>
        <a:lstStyle/>
        <a:p>
          <a:endParaRPr lang="it-IT"/>
        </a:p>
      </dgm:t>
    </dgm:pt>
    <dgm:pt modelId="{BD727DDD-538E-4761-85B8-7EDB0E361098}" type="pres">
      <dgm:prSet presAssocID="{2C640C37-E835-4C81-955A-A577DB1C0264}" presName="descendantText" presStyleLbl="alignAccFollowNode1" presStyleIdx="1" presStyleCnt="3" custLinFactNeighborX="-2430" custLinFactNeighborY="146">
        <dgm:presLayoutVars>
          <dgm:bulletEnabled val="1"/>
        </dgm:presLayoutVars>
      </dgm:prSet>
      <dgm:spPr/>
      <dgm:t>
        <a:bodyPr/>
        <a:lstStyle/>
        <a:p>
          <a:endParaRPr lang="it-IT"/>
        </a:p>
      </dgm:t>
    </dgm:pt>
    <dgm:pt modelId="{909A90D2-6147-4AFB-8B62-C6DF367E04FC}" type="pres">
      <dgm:prSet presAssocID="{1C5DC4A0-42AA-471F-9676-C573FF3FCEC8}" presName="sp" presStyleCnt="0"/>
      <dgm:spPr/>
    </dgm:pt>
    <dgm:pt modelId="{D5B8CA92-629B-4197-9E89-418CBE3D2605}" type="pres">
      <dgm:prSet presAssocID="{36EC8067-E4DC-41C5-89BA-F77A8E96ADA4}" presName="linNode" presStyleCnt="0"/>
      <dgm:spPr/>
    </dgm:pt>
    <dgm:pt modelId="{CA29BD11-73DA-4538-9C96-D64278DB1CA1}" type="pres">
      <dgm:prSet presAssocID="{36EC8067-E4DC-41C5-89BA-F77A8E96ADA4}" presName="parentText" presStyleLbl="node1" presStyleIdx="2" presStyleCnt="3">
        <dgm:presLayoutVars>
          <dgm:chMax val="1"/>
          <dgm:bulletEnabled val="1"/>
        </dgm:presLayoutVars>
      </dgm:prSet>
      <dgm:spPr/>
      <dgm:t>
        <a:bodyPr/>
        <a:lstStyle/>
        <a:p>
          <a:endParaRPr lang="it-IT"/>
        </a:p>
      </dgm:t>
    </dgm:pt>
    <dgm:pt modelId="{07692663-FC5E-410F-85E7-B8A2755A3CBD}" type="pres">
      <dgm:prSet presAssocID="{36EC8067-E4DC-41C5-89BA-F77A8E96ADA4}" presName="descendantText" presStyleLbl="alignAccFollowNode1" presStyleIdx="2" presStyleCnt="3">
        <dgm:presLayoutVars>
          <dgm:bulletEnabled val="1"/>
        </dgm:presLayoutVars>
      </dgm:prSet>
      <dgm:spPr/>
      <dgm:t>
        <a:bodyPr/>
        <a:lstStyle/>
        <a:p>
          <a:endParaRPr lang="it-IT"/>
        </a:p>
      </dgm:t>
    </dgm:pt>
  </dgm:ptLst>
  <dgm:cxnLst>
    <dgm:cxn modelId="{3E3C7D7A-0902-4B41-926E-40226B1581A9}" srcId="{FE5F29D8-6F7F-452E-9D07-FFAD50266E57}" destId="{75F2F6F4-1B54-404A-B2FC-0273BDCAE4FD}" srcOrd="6" destOrd="0" parTransId="{BF3704C0-9AC8-4E42-81BC-586AC49ED3E5}" sibTransId="{9C0DDA31-3E3A-4EED-A49A-22860B75184E}"/>
    <dgm:cxn modelId="{DD2F674F-5143-4463-B141-36A37727E661}" srcId="{2C640C37-E835-4C81-955A-A577DB1C0264}" destId="{CB40AF0E-3DCA-4752-BC52-C5F9341C31AD}" srcOrd="2" destOrd="0" parTransId="{EAB0E3F1-38A8-4F9F-89E7-7DC6EB0B84C6}" sibTransId="{01F25047-9297-467E-8273-B4F0298FE4C5}"/>
    <dgm:cxn modelId="{C653C9DA-8C1B-4099-B816-91BACAEA586B}" srcId="{6A41312F-2A92-4D5B-A402-1E7C55B99958}" destId="{36EC8067-E4DC-41C5-89BA-F77A8E96ADA4}" srcOrd="2" destOrd="0" parTransId="{F610994B-55F0-4F31-8F1B-81208B8C9F00}" sibTransId="{F34FC4A7-43B8-4EA7-8326-E90E8FF0E3E0}"/>
    <dgm:cxn modelId="{04E27108-5E79-4BDA-AF42-32C9A9B7AD43}" srcId="{FE5F29D8-6F7F-452E-9D07-FFAD50266E57}" destId="{F3CBEDE5-DE86-40DA-B982-F8384E9A1E48}" srcOrd="1" destOrd="0" parTransId="{FB58B7BA-49FF-482F-84B7-C31760F5D6BA}" sibTransId="{29B0857F-1E62-481C-A121-0D7C9ED64358}"/>
    <dgm:cxn modelId="{279A497C-568A-407E-976E-519E1F926AE7}" srcId="{2C640C37-E835-4C81-955A-A577DB1C0264}" destId="{017059B2-D796-4D4A-A2BD-E832C029EACD}" srcOrd="0" destOrd="0" parTransId="{D9E3FC1F-0DD2-4E6D-A889-E8236EFDD88C}" sibTransId="{2ED48CCC-A31E-4D92-AEC3-78B6E671078C}"/>
    <dgm:cxn modelId="{78002F3B-F142-49FB-8780-C90DA2216CDA}" type="presOf" srcId="{509A3ECC-EB18-4AC7-8BC4-72630FEB87D4}" destId="{BD727DDD-538E-4761-85B8-7EDB0E361098}" srcOrd="0" destOrd="1" presId="urn:microsoft.com/office/officeart/2005/8/layout/vList5"/>
    <dgm:cxn modelId="{643D3F6F-44A1-424A-A585-B18034ACE2EE}" srcId="{6A41312F-2A92-4D5B-A402-1E7C55B99958}" destId="{FE5F29D8-6F7F-452E-9D07-FFAD50266E57}" srcOrd="0" destOrd="0" parTransId="{117F2860-FB64-43F4-964C-CC8C3A9CB6B0}" sibTransId="{1CEBD41B-A723-452B-B18F-B9175B9EAC73}"/>
    <dgm:cxn modelId="{7AF4B3E6-96FB-483C-A03E-C23ED5756503}" type="presOf" srcId="{3E561B6E-F962-4C3F-924F-7347335F14E1}" destId="{5632BAD0-09A2-424C-BDC3-79EFCC33228C}" srcOrd="0" destOrd="8" presId="urn:microsoft.com/office/officeart/2005/8/layout/vList5"/>
    <dgm:cxn modelId="{BA0A31CC-B0B8-4B59-903C-F62018669E9F}" srcId="{2C640C37-E835-4C81-955A-A577DB1C0264}" destId="{509A3ECC-EB18-4AC7-8BC4-72630FEB87D4}" srcOrd="1" destOrd="0" parTransId="{6EFBCB7A-8D4A-4874-B9B2-EE57FD10665A}" sibTransId="{685A2F6E-8925-48FE-BC52-C2DAE5881373}"/>
    <dgm:cxn modelId="{702ADA42-FB3D-495F-B24B-327295969D09}" srcId="{FE5F29D8-6F7F-452E-9D07-FFAD50266E57}" destId="{FD085DF0-47E3-413D-A0BB-7C3CEC217C33}" srcOrd="0" destOrd="0" parTransId="{B0A07200-6365-405F-8A94-A6EA89126510}" sibTransId="{9474A027-B526-4FB2-B86C-4D338CDAA467}"/>
    <dgm:cxn modelId="{D64CC6AC-CF3A-4C23-A200-37628B998507}" type="presOf" srcId="{017059B2-D796-4D4A-A2BD-E832C029EACD}" destId="{BD727DDD-538E-4761-85B8-7EDB0E361098}" srcOrd="0" destOrd="0" presId="urn:microsoft.com/office/officeart/2005/8/layout/vList5"/>
    <dgm:cxn modelId="{4A52AF41-CFE4-4937-AA4F-977B8EBEA954}" srcId="{FE5F29D8-6F7F-452E-9D07-FFAD50266E57}" destId="{E41F4D5A-516E-459C-9752-0C2B147E61A0}" srcOrd="7" destOrd="0" parTransId="{0ECB55E5-5BD0-4CC9-8438-0E6E36227E9C}" sibTransId="{5EBDE99A-23DB-4FFF-8F48-6C248E085219}"/>
    <dgm:cxn modelId="{164E1373-E045-4F21-8C33-B3F0034065DE}" srcId="{FE5F29D8-6F7F-452E-9D07-FFAD50266E57}" destId="{173BD653-8D7B-4735-98C9-7B6B3A60EA81}" srcOrd="2" destOrd="0" parTransId="{37B1A2C4-C387-4663-88D7-F190406C5CAA}" sibTransId="{1D875F0A-6532-49C0-9FD9-C703384E3EF3}"/>
    <dgm:cxn modelId="{2D8FAD91-A6CC-4942-8BA3-39B13E3EA5C4}" srcId="{36EC8067-E4DC-41C5-89BA-F77A8E96ADA4}" destId="{2954E014-4E0F-428D-AFCE-E7CD796C6911}" srcOrd="2" destOrd="0" parTransId="{4F9A963B-9E92-4AFE-8253-C9B612CBD62A}" sibTransId="{B0D77741-DF4E-43BC-B8E5-2AD835E19B54}"/>
    <dgm:cxn modelId="{CB12FFC9-90DD-498C-8A4E-E3063A0FDB76}" srcId="{36EC8067-E4DC-41C5-89BA-F77A8E96ADA4}" destId="{F595847D-93FA-4B1D-AF73-1BD3FE96A9B4}" srcOrd="4" destOrd="0" parTransId="{CC91C982-E876-4C68-8786-D46A6C5181C3}" sibTransId="{15FDD104-AA11-444F-9334-3BCCFA0E4446}"/>
    <dgm:cxn modelId="{CF1ADCDB-918B-49F3-9393-FF84A975DE73}" type="presOf" srcId="{F3CBEDE5-DE86-40DA-B982-F8384E9A1E48}" destId="{5632BAD0-09A2-424C-BDC3-79EFCC33228C}" srcOrd="0" destOrd="1" presId="urn:microsoft.com/office/officeart/2005/8/layout/vList5"/>
    <dgm:cxn modelId="{DEE1B321-D132-4820-8039-CD7CFD869613}" type="presOf" srcId="{AB482E88-D183-42B1-82D9-0C785196D35C}" destId="{07692663-FC5E-410F-85E7-B8A2755A3CBD}" srcOrd="0" destOrd="0" presId="urn:microsoft.com/office/officeart/2005/8/layout/vList5"/>
    <dgm:cxn modelId="{8F5A72A3-D30F-49CE-B4A3-3CC1C3BA6624}" type="presOf" srcId="{36EC8067-E4DC-41C5-89BA-F77A8E96ADA4}" destId="{CA29BD11-73DA-4538-9C96-D64278DB1CA1}" srcOrd="0" destOrd="0" presId="urn:microsoft.com/office/officeart/2005/8/layout/vList5"/>
    <dgm:cxn modelId="{2B127E46-7E0C-4D8E-BCCF-1EE6891644AC}" type="presOf" srcId="{173BD653-8D7B-4735-98C9-7B6B3A60EA81}" destId="{5632BAD0-09A2-424C-BDC3-79EFCC33228C}" srcOrd="0" destOrd="2" presId="urn:microsoft.com/office/officeart/2005/8/layout/vList5"/>
    <dgm:cxn modelId="{52DA73A8-961C-4115-903C-62CFBA57DFBA}" type="presOf" srcId="{E117E2DD-4E28-4668-8CFD-E905C5E7346D}" destId="{5632BAD0-09A2-424C-BDC3-79EFCC33228C}" srcOrd="0" destOrd="9" presId="urn:microsoft.com/office/officeart/2005/8/layout/vList5"/>
    <dgm:cxn modelId="{7069E645-D0E5-4392-AED9-80BB326FB86E}" type="presOf" srcId="{75F2F6F4-1B54-404A-B2FC-0273BDCAE4FD}" destId="{5632BAD0-09A2-424C-BDC3-79EFCC33228C}" srcOrd="0" destOrd="6" presId="urn:microsoft.com/office/officeart/2005/8/layout/vList5"/>
    <dgm:cxn modelId="{4C2F5999-4C45-4438-A573-049A1256A267}" srcId="{FE5F29D8-6F7F-452E-9D07-FFAD50266E57}" destId="{A1E17A53-CBE5-480A-BB6F-D2B1B2F0C687}" srcOrd="3" destOrd="0" parTransId="{947E6E87-CC4D-4E7F-BEE1-E19E6177CCB5}" sibTransId="{59ACD09F-B9B7-4BA3-BD6A-76E0333787A1}"/>
    <dgm:cxn modelId="{38A95565-63B5-48C1-A1FC-86B85D341E85}" type="presOf" srcId="{E35111F3-28DC-4812-A5EF-510895CCA5CE}" destId="{5632BAD0-09A2-424C-BDC3-79EFCC33228C}" srcOrd="0" destOrd="4" presId="urn:microsoft.com/office/officeart/2005/8/layout/vList5"/>
    <dgm:cxn modelId="{148B166B-C61C-43CF-9045-8907B20D299C}" srcId="{FE5F29D8-6F7F-452E-9D07-FFAD50266E57}" destId="{E35111F3-28DC-4812-A5EF-510895CCA5CE}" srcOrd="4" destOrd="0" parTransId="{31A5A106-4963-493F-913F-CD2BAB34D655}" sibTransId="{EEAC6A11-94E2-4BB5-A8DC-7CB1E579CCC2}"/>
    <dgm:cxn modelId="{9DBFE658-D7D3-4D24-BAD8-6E8105A2B775}" type="presOf" srcId="{9D427145-1C3B-4D88-BD5B-FAFB46EF6FE8}" destId="{5632BAD0-09A2-424C-BDC3-79EFCC33228C}" srcOrd="0" destOrd="5" presId="urn:microsoft.com/office/officeart/2005/8/layout/vList5"/>
    <dgm:cxn modelId="{B554DEC9-006C-475B-8899-1B75D999E9F4}" type="presOf" srcId="{E41F4D5A-516E-459C-9752-0C2B147E61A0}" destId="{5632BAD0-09A2-424C-BDC3-79EFCC33228C}" srcOrd="0" destOrd="7" presId="urn:microsoft.com/office/officeart/2005/8/layout/vList5"/>
    <dgm:cxn modelId="{C37A4B89-1C69-44D6-B08D-00DC22E3F602}" type="presOf" srcId="{FD085DF0-47E3-413D-A0BB-7C3CEC217C33}" destId="{5632BAD0-09A2-424C-BDC3-79EFCC33228C}" srcOrd="0" destOrd="0" presId="urn:microsoft.com/office/officeart/2005/8/layout/vList5"/>
    <dgm:cxn modelId="{F75178BC-4A8E-4D83-83A5-78A83ED5AFD6}" type="presOf" srcId="{2954E014-4E0F-428D-AFCE-E7CD796C6911}" destId="{07692663-FC5E-410F-85E7-B8A2755A3CBD}" srcOrd="0" destOrd="2" presId="urn:microsoft.com/office/officeart/2005/8/layout/vList5"/>
    <dgm:cxn modelId="{3E284CA7-C2D9-4260-9C09-E0EC123195D7}" srcId="{FE5F29D8-6F7F-452E-9D07-FFAD50266E57}" destId="{3E561B6E-F962-4C3F-924F-7347335F14E1}" srcOrd="8" destOrd="0" parTransId="{58D7A37F-5DDB-4E83-B939-A2D80B4AD5BF}" sibTransId="{EBEE2D2B-DB6D-45C4-AFE0-7AF5EC08CB79}"/>
    <dgm:cxn modelId="{11359561-9E19-46BC-B022-100BD6508D72}" srcId="{FE5F29D8-6F7F-452E-9D07-FFAD50266E57}" destId="{E117E2DD-4E28-4668-8CFD-E905C5E7346D}" srcOrd="9" destOrd="0" parTransId="{FDE84B6A-7547-4EDC-AECE-6BDA139B3F69}" sibTransId="{F1983414-8F7D-4625-9B99-61FFFD984340}"/>
    <dgm:cxn modelId="{A5B888BB-082B-4F06-85A2-1C484E742510}" type="presOf" srcId="{69A8D9F1-ED77-4009-A711-17C71AB19410}" destId="{07692663-FC5E-410F-85E7-B8A2755A3CBD}" srcOrd="0" destOrd="3" presId="urn:microsoft.com/office/officeart/2005/8/layout/vList5"/>
    <dgm:cxn modelId="{855BA096-A207-4140-9B3E-A4B900061C7E}" srcId="{36EC8067-E4DC-41C5-89BA-F77A8E96ADA4}" destId="{69A8D9F1-ED77-4009-A711-17C71AB19410}" srcOrd="3" destOrd="0" parTransId="{EE719845-A00C-4216-8377-7FF7E2CE8412}" sibTransId="{36076BEB-C39C-4F03-AAC2-ADEA1436E47E}"/>
    <dgm:cxn modelId="{AD5D0F18-2E79-4A6B-936C-953A4C52CF22}" type="presOf" srcId="{FE5F29D8-6F7F-452E-9D07-FFAD50266E57}" destId="{8A4BC94A-63CF-4376-A82C-B83B9A2401A1}" srcOrd="0" destOrd="0" presId="urn:microsoft.com/office/officeart/2005/8/layout/vList5"/>
    <dgm:cxn modelId="{F4CD8712-6CDB-4E09-9ECB-7EB8C891EF13}" srcId="{36EC8067-E4DC-41C5-89BA-F77A8E96ADA4}" destId="{AB482E88-D183-42B1-82D9-0C785196D35C}" srcOrd="0" destOrd="0" parTransId="{B512AB38-3A91-4735-A21C-0E113AA93DFE}" sibTransId="{B4FE3FCD-F1B4-4B62-A547-534A9BD44D95}"/>
    <dgm:cxn modelId="{D6DFB6BD-5562-4C75-BE83-5BCF4DA1FDB5}" srcId="{FE5F29D8-6F7F-452E-9D07-FFAD50266E57}" destId="{9D427145-1C3B-4D88-BD5B-FAFB46EF6FE8}" srcOrd="5" destOrd="0" parTransId="{BA2181FE-83FC-4A67-A857-0D729A924823}" sibTransId="{CB0C6F24-6AD7-41EB-AA52-F213DB04B375}"/>
    <dgm:cxn modelId="{EDC072A7-99AA-4522-AE85-08DF5BF33159}" type="presOf" srcId="{2C640C37-E835-4C81-955A-A577DB1C0264}" destId="{4359CF45-BB01-421B-82B4-0904C31A7A41}" srcOrd="0" destOrd="0" presId="urn:microsoft.com/office/officeart/2005/8/layout/vList5"/>
    <dgm:cxn modelId="{C679B7EA-5D4B-417B-95FB-75E00DCD678C}" type="presOf" srcId="{CB40AF0E-3DCA-4752-BC52-C5F9341C31AD}" destId="{BD727DDD-538E-4761-85B8-7EDB0E361098}" srcOrd="0" destOrd="2" presId="urn:microsoft.com/office/officeart/2005/8/layout/vList5"/>
    <dgm:cxn modelId="{93ADE6A3-3F83-4E9D-9CB3-4896A911BA6E}" type="presOf" srcId="{F595847D-93FA-4B1D-AF73-1BD3FE96A9B4}" destId="{07692663-FC5E-410F-85E7-B8A2755A3CBD}" srcOrd="0" destOrd="4" presId="urn:microsoft.com/office/officeart/2005/8/layout/vList5"/>
    <dgm:cxn modelId="{CA54872E-C22B-43C4-9190-2E1D78B9E8AD}" type="presOf" srcId="{A1E17A53-CBE5-480A-BB6F-D2B1B2F0C687}" destId="{5632BAD0-09A2-424C-BDC3-79EFCC33228C}" srcOrd="0" destOrd="3" presId="urn:microsoft.com/office/officeart/2005/8/layout/vList5"/>
    <dgm:cxn modelId="{872CFCB4-6DBF-4395-AFBB-9A2B5E8DFD15}" srcId="{36EC8067-E4DC-41C5-89BA-F77A8E96ADA4}" destId="{00F5C691-2AF9-4397-A99A-A1A6606F31FC}" srcOrd="1" destOrd="0" parTransId="{DE5BEBF2-9DAE-4F97-8EBC-4C3D3CB68107}" sibTransId="{FC092576-83E1-4D43-BA48-3973783E56CE}"/>
    <dgm:cxn modelId="{11CD8CCF-96C4-4CD6-B3FB-CFFB6F5951B6}" type="presOf" srcId="{6A41312F-2A92-4D5B-A402-1E7C55B99958}" destId="{F481CCD0-D425-46E0-B8FF-ECD52B18F807}" srcOrd="0" destOrd="0" presId="urn:microsoft.com/office/officeart/2005/8/layout/vList5"/>
    <dgm:cxn modelId="{0DCDC598-6664-43F5-8BFD-BDD1CFEBAEA1}" srcId="{6A41312F-2A92-4D5B-A402-1E7C55B99958}" destId="{2C640C37-E835-4C81-955A-A577DB1C0264}" srcOrd="1" destOrd="0" parTransId="{FE17E227-DCFD-49F8-8AED-89F42C940D94}" sibTransId="{1C5DC4A0-42AA-471F-9676-C573FF3FCEC8}"/>
    <dgm:cxn modelId="{AC7ECFCC-CF45-490A-A71A-7E37505B802D}" type="presOf" srcId="{00F5C691-2AF9-4397-A99A-A1A6606F31FC}" destId="{07692663-FC5E-410F-85E7-B8A2755A3CBD}" srcOrd="0" destOrd="1" presId="urn:microsoft.com/office/officeart/2005/8/layout/vList5"/>
    <dgm:cxn modelId="{99454C45-F750-4754-BD31-C7072921CA0B}" type="presParOf" srcId="{F481CCD0-D425-46E0-B8FF-ECD52B18F807}" destId="{F8EE875D-5713-4329-BC90-914F9648E141}" srcOrd="0" destOrd="0" presId="urn:microsoft.com/office/officeart/2005/8/layout/vList5"/>
    <dgm:cxn modelId="{1B12118A-979C-482E-9E4C-DDCAD8BFC3B7}" type="presParOf" srcId="{F8EE875D-5713-4329-BC90-914F9648E141}" destId="{8A4BC94A-63CF-4376-A82C-B83B9A2401A1}" srcOrd="0" destOrd="0" presId="urn:microsoft.com/office/officeart/2005/8/layout/vList5"/>
    <dgm:cxn modelId="{2A4F3E89-89A0-4AF7-BBB4-24539A48C856}" type="presParOf" srcId="{F8EE875D-5713-4329-BC90-914F9648E141}" destId="{5632BAD0-09A2-424C-BDC3-79EFCC33228C}" srcOrd="1" destOrd="0" presId="urn:microsoft.com/office/officeart/2005/8/layout/vList5"/>
    <dgm:cxn modelId="{C1817C19-7644-4BA2-A66D-089180757F65}" type="presParOf" srcId="{F481CCD0-D425-46E0-B8FF-ECD52B18F807}" destId="{4B6DED60-E5C2-45C9-A4DD-015FE400AB70}" srcOrd="1" destOrd="0" presId="urn:microsoft.com/office/officeart/2005/8/layout/vList5"/>
    <dgm:cxn modelId="{1D9506C7-8F06-4718-B7E2-530F9E620CDC}" type="presParOf" srcId="{F481CCD0-D425-46E0-B8FF-ECD52B18F807}" destId="{C715A63C-632D-49C0-BED1-DF096832964B}" srcOrd="2" destOrd="0" presId="urn:microsoft.com/office/officeart/2005/8/layout/vList5"/>
    <dgm:cxn modelId="{987D7A42-737D-4629-9499-0B125A301C4A}" type="presParOf" srcId="{C715A63C-632D-49C0-BED1-DF096832964B}" destId="{4359CF45-BB01-421B-82B4-0904C31A7A41}" srcOrd="0" destOrd="0" presId="urn:microsoft.com/office/officeart/2005/8/layout/vList5"/>
    <dgm:cxn modelId="{6B7E854B-9301-4069-A7F1-8D291D5DCCF8}" type="presParOf" srcId="{C715A63C-632D-49C0-BED1-DF096832964B}" destId="{BD727DDD-538E-4761-85B8-7EDB0E361098}" srcOrd="1" destOrd="0" presId="urn:microsoft.com/office/officeart/2005/8/layout/vList5"/>
    <dgm:cxn modelId="{F788DAE3-406A-47A1-88E0-72D584545BB0}" type="presParOf" srcId="{F481CCD0-D425-46E0-B8FF-ECD52B18F807}" destId="{909A90D2-6147-4AFB-8B62-C6DF367E04FC}" srcOrd="3" destOrd="0" presId="urn:microsoft.com/office/officeart/2005/8/layout/vList5"/>
    <dgm:cxn modelId="{6C8CE130-34AF-48CA-BBAD-29E7FB223FA0}" type="presParOf" srcId="{F481CCD0-D425-46E0-B8FF-ECD52B18F807}" destId="{D5B8CA92-629B-4197-9E89-418CBE3D2605}" srcOrd="4" destOrd="0" presId="urn:microsoft.com/office/officeart/2005/8/layout/vList5"/>
    <dgm:cxn modelId="{CE31D3B7-825E-4E7A-A18D-805804190F6E}" type="presParOf" srcId="{D5B8CA92-629B-4197-9E89-418CBE3D2605}" destId="{CA29BD11-73DA-4538-9C96-D64278DB1CA1}" srcOrd="0" destOrd="0" presId="urn:microsoft.com/office/officeart/2005/8/layout/vList5"/>
    <dgm:cxn modelId="{FC7EFCD8-6ECD-4659-977E-2B8D6BC8A6EA}" type="presParOf" srcId="{D5B8CA92-629B-4197-9E89-418CBE3D2605}" destId="{07692663-FC5E-410F-85E7-B8A2755A3CB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32322E3-C981-4224-BFE7-1F5A5E00A85A}" type="doc">
      <dgm:prSet loTypeId="urn:microsoft.com/office/officeart/2005/8/layout/lProcess3" loCatId="process" qsTypeId="urn:microsoft.com/office/officeart/2005/8/quickstyle/simple1#18" qsCatId="simple" csTypeId="urn:microsoft.com/office/officeart/2005/8/colors/accent1_2#19" csCatId="accent1" phldr="1"/>
      <dgm:spPr/>
      <dgm:t>
        <a:bodyPr/>
        <a:lstStyle/>
        <a:p>
          <a:endParaRPr lang="ca-ES"/>
        </a:p>
      </dgm:t>
    </dgm:pt>
    <dgm:pt modelId="{8DFDC945-D7BF-4EC4-BF44-F44E4BB1E801}">
      <dgm:prSet phldrT="[Texto]" custT="1"/>
      <dgm:spPr/>
      <dgm:t>
        <a:bodyPr/>
        <a:lstStyle/>
        <a:p>
          <a:r>
            <a:rPr lang="en-US" sz="1800" b="1" noProof="0" dirty="0">
              <a:solidFill>
                <a:srgbClr val="FFC000"/>
              </a:solidFill>
              <a:latin typeface="+mj-lt"/>
            </a:rPr>
            <a:t>Cognitive</a:t>
          </a:r>
        </a:p>
      </dgm:t>
    </dgm:pt>
    <dgm:pt modelId="{A3FABBD2-929B-4F83-B165-E09CA0D86CF0}" type="parTrans" cxnId="{4BE3AB74-FC5A-401D-9E31-116F4E94C03D}">
      <dgm:prSet/>
      <dgm:spPr/>
      <dgm:t>
        <a:bodyPr/>
        <a:lstStyle/>
        <a:p>
          <a:endParaRPr lang="ca-ES"/>
        </a:p>
      </dgm:t>
    </dgm:pt>
    <dgm:pt modelId="{93C91A0E-DB45-4310-A243-BA56C005BBE6}" type="sibTrans" cxnId="{4BE3AB74-FC5A-401D-9E31-116F4E94C03D}">
      <dgm:prSet/>
      <dgm:spPr/>
      <dgm:t>
        <a:bodyPr/>
        <a:lstStyle/>
        <a:p>
          <a:endParaRPr lang="ca-ES"/>
        </a:p>
      </dgm:t>
    </dgm:pt>
    <dgm:pt modelId="{4B5A61CF-0C9A-41A6-BD19-DF8C287E356C}">
      <dgm:prSet phldrT="[Texto]" custT="1"/>
      <dgm:spPr/>
      <dgm:t>
        <a:bodyPr/>
        <a:lstStyle/>
        <a:p>
          <a:r>
            <a:rPr lang="en-US" sz="1400" i="0" noProof="0" dirty="0">
              <a:latin typeface="+mj-lt"/>
            </a:rPr>
            <a:t>problem solving, reflexivity, self-evaluation, choice of objectives…</a:t>
          </a:r>
        </a:p>
      </dgm:t>
    </dgm:pt>
    <dgm:pt modelId="{37E5731E-0671-43E0-A822-641D8AB20074}" type="parTrans" cxnId="{8238752F-0F8F-4E73-AE59-78E4DE77142B}">
      <dgm:prSet/>
      <dgm:spPr/>
      <dgm:t>
        <a:bodyPr/>
        <a:lstStyle/>
        <a:p>
          <a:endParaRPr lang="ca-ES"/>
        </a:p>
      </dgm:t>
    </dgm:pt>
    <dgm:pt modelId="{A28F1394-5B14-4A74-BCC3-489E163D7CCD}" type="sibTrans" cxnId="{8238752F-0F8F-4E73-AE59-78E4DE77142B}">
      <dgm:prSet/>
      <dgm:spPr/>
      <dgm:t>
        <a:bodyPr/>
        <a:lstStyle/>
        <a:p>
          <a:endParaRPr lang="ca-ES"/>
        </a:p>
      </dgm:t>
    </dgm:pt>
    <dgm:pt modelId="{214ECFE3-C20A-4C0C-84FC-049F125131FC}">
      <dgm:prSet phldrT="[Texto]" custT="1"/>
      <dgm:spPr/>
      <dgm:t>
        <a:bodyPr/>
        <a:lstStyle/>
        <a:p>
          <a:r>
            <a:rPr lang="en-US" sz="1800" b="1" noProof="0" dirty="0">
              <a:solidFill>
                <a:srgbClr val="FFC000"/>
              </a:solidFill>
              <a:latin typeface="+mj-lt"/>
            </a:rPr>
            <a:t>Aptitude</a:t>
          </a:r>
        </a:p>
      </dgm:t>
    </dgm:pt>
    <dgm:pt modelId="{3257B19F-1583-4A60-AC94-D6FACC9D13A8}" type="parTrans" cxnId="{8D1FCB4A-8214-4AA3-BE11-F4BA0C0EEE96}">
      <dgm:prSet/>
      <dgm:spPr/>
      <dgm:t>
        <a:bodyPr/>
        <a:lstStyle/>
        <a:p>
          <a:endParaRPr lang="ca-ES"/>
        </a:p>
      </dgm:t>
    </dgm:pt>
    <dgm:pt modelId="{C1C98A61-48B7-42DB-A8A6-B8D5DB66F905}" type="sibTrans" cxnId="{8D1FCB4A-8214-4AA3-BE11-F4BA0C0EEE96}">
      <dgm:prSet/>
      <dgm:spPr/>
      <dgm:t>
        <a:bodyPr/>
        <a:lstStyle/>
        <a:p>
          <a:endParaRPr lang="ca-ES"/>
        </a:p>
      </dgm:t>
    </dgm:pt>
    <dgm:pt modelId="{AB3DDCB4-650A-4E2D-A4A5-0D9AF7BE314A}">
      <dgm:prSet phldrT="[Texto]" custT="1"/>
      <dgm:spPr/>
      <dgm:t>
        <a:bodyPr/>
        <a:lstStyle/>
        <a:p>
          <a:r>
            <a:rPr lang="en-US" sz="1400" i="0" noProof="0" dirty="0">
              <a:latin typeface="+mj-lt"/>
            </a:rPr>
            <a:t>creativity, resilience, critical curiosity…)</a:t>
          </a:r>
        </a:p>
      </dgm:t>
    </dgm:pt>
    <dgm:pt modelId="{BC536131-9EA3-4B69-94EE-DED7AF29E8DE}" type="parTrans" cxnId="{830D24BF-C754-4F85-93DC-AB5797265C4A}">
      <dgm:prSet/>
      <dgm:spPr/>
      <dgm:t>
        <a:bodyPr/>
        <a:lstStyle/>
        <a:p>
          <a:endParaRPr lang="ca-ES"/>
        </a:p>
      </dgm:t>
    </dgm:pt>
    <dgm:pt modelId="{CD1DD63F-522B-4877-BCE9-38EB29BA11B6}" type="sibTrans" cxnId="{830D24BF-C754-4F85-93DC-AB5797265C4A}">
      <dgm:prSet/>
      <dgm:spPr/>
      <dgm:t>
        <a:bodyPr/>
        <a:lstStyle/>
        <a:p>
          <a:endParaRPr lang="ca-ES"/>
        </a:p>
      </dgm:t>
    </dgm:pt>
    <dgm:pt modelId="{E3509B77-C2A0-4DB2-A3A0-0138A47D7D9B}">
      <dgm:prSet phldrT="[Texto]" custT="1"/>
      <dgm:spPr/>
      <dgm:t>
        <a:bodyPr/>
        <a:lstStyle/>
        <a:p>
          <a:r>
            <a:rPr lang="en-US" sz="1800" b="1" noProof="0" dirty="0">
              <a:solidFill>
                <a:srgbClr val="FFC000"/>
              </a:solidFill>
              <a:latin typeface="+mj-lt"/>
            </a:rPr>
            <a:t>Emotional-affective-relational dimension</a:t>
          </a:r>
        </a:p>
      </dgm:t>
    </dgm:pt>
    <dgm:pt modelId="{083917AF-7F4A-4810-9C93-791C9D39C380}" type="parTrans" cxnId="{F314415D-CD4C-4A0C-8BA3-B6B5F809AF67}">
      <dgm:prSet/>
      <dgm:spPr/>
      <dgm:t>
        <a:bodyPr/>
        <a:lstStyle/>
        <a:p>
          <a:endParaRPr lang="ca-ES"/>
        </a:p>
      </dgm:t>
    </dgm:pt>
    <dgm:pt modelId="{0982EA4C-8332-4AC3-AC62-F4675EC1D4CF}" type="sibTrans" cxnId="{F314415D-CD4C-4A0C-8BA3-B6B5F809AF67}">
      <dgm:prSet/>
      <dgm:spPr/>
      <dgm:t>
        <a:bodyPr/>
        <a:lstStyle/>
        <a:p>
          <a:endParaRPr lang="ca-ES"/>
        </a:p>
      </dgm:t>
    </dgm:pt>
    <dgm:pt modelId="{40687FB7-442A-4273-B883-8C8CFC17F85E}">
      <dgm:prSet phldrT="[Texto]" custT="1"/>
      <dgm:spPr/>
      <dgm:t>
        <a:bodyPr/>
        <a:lstStyle/>
        <a:p>
          <a:r>
            <a:rPr lang="en-US" sz="1400" i="0" noProof="0" dirty="0">
              <a:latin typeface="+mj-lt"/>
            </a:rPr>
            <a:t>values, commitment, confidence, self-control…</a:t>
          </a:r>
        </a:p>
      </dgm:t>
    </dgm:pt>
    <dgm:pt modelId="{B14E69B9-1507-4093-877E-B820B4ACF9A7}" type="parTrans" cxnId="{C6B148F0-9535-4994-A3D6-0EBD07C268E8}">
      <dgm:prSet/>
      <dgm:spPr/>
      <dgm:t>
        <a:bodyPr/>
        <a:lstStyle/>
        <a:p>
          <a:endParaRPr lang="ca-ES"/>
        </a:p>
      </dgm:t>
    </dgm:pt>
    <dgm:pt modelId="{6D40F02F-DAAA-4187-9EEC-91A37D51DFA3}" type="sibTrans" cxnId="{C6B148F0-9535-4994-A3D6-0EBD07C268E8}">
      <dgm:prSet/>
      <dgm:spPr/>
      <dgm:t>
        <a:bodyPr/>
        <a:lstStyle/>
        <a:p>
          <a:endParaRPr lang="ca-ES"/>
        </a:p>
      </dgm:t>
    </dgm:pt>
    <dgm:pt modelId="{0AE62C01-BEC5-4B0D-8DBD-19B294A88195}">
      <dgm:prSet phldrT="[Texto]" custT="1"/>
      <dgm:spPr/>
      <dgm:t>
        <a:bodyPr/>
        <a:lstStyle/>
        <a:p>
          <a:r>
            <a:rPr lang="en-US" sz="1800" b="1" noProof="0" dirty="0">
              <a:solidFill>
                <a:srgbClr val="FFC000"/>
              </a:solidFill>
              <a:latin typeface="+mj-lt"/>
            </a:rPr>
            <a:t>Social</a:t>
          </a:r>
        </a:p>
      </dgm:t>
    </dgm:pt>
    <dgm:pt modelId="{7D0E809F-48C4-413B-A640-DF5DE886670B}" type="parTrans" cxnId="{5A63D1D5-FA9D-4BFD-ACEF-5815D434DA53}">
      <dgm:prSet/>
      <dgm:spPr/>
      <dgm:t>
        <a:bodyPr/>
        <a:lstStyle/>
        <a:p>
          <a:endParaRPr lang="ca-ES"/>
        </a:p>
      </dgm:t>
    </dgm:pt>
    <dgm:pt modelId="{04F64F00-FD2E-45A9-8352-2BD228A26DD1}" type="sibTrans" cxnId="{5A63D1D5-FA9D-4BFD-ACEF-5815D434DA53}">
      <dgm:prSet/>
      <dgm:spPr/>
      <dgm:t>
        <a:bodyPr/>
        <a:lstStyle/>
        <a:p>
          <a:endParaRPr lang="ca-ES"/>
        </a:p>
      </dgm:t>
    </dgm:pt>
    <dgm:pt modelId="{EDF31ED1-3B0D-45B0-9D0B-A470D510F4D1}">
      <dgm:prSet phldrT="[Texto]" custT="1"/>
      <dgm:spPr/>
      <dgm:t>
        <a:bodyPr/>
        <a:lstStyle/>
        <a:p>
          <a:r>
            <a:rPr lang="en-US" sz="1400" i="0" noProof="0" dirty="0">
              <a:latin typeface="+mj-lt"/>
            </a:rPr>
            <a:t>interpersonal relationships, cooperation, interdependence…)</a:t>
          </a:r>
        </a:p>
      </dgm:t>
    </dgm:pt>
    <dgm:pt modelId="{FBFCE530-219F-4661-AF20-27386953C7C2}" type="parTrans" cxnId="{0A2A80DF-AFFF-4052-8530-829F35647E94}">
      <dgm:prSet/>
      <dgm:spPr/>
      <dgm:t>
        <a:bodyPr/>
        <a:lstStyle/>
        <a:p>
          <a:endParaRPr lang="ca-ES"/>
        </a:p>
      </dgm:t>
    </dgm:pt>
    <dgm:pt modelId="{5EA8E617-EE59-4107-8051-2B38365E3B67}" type="sibTrans" cxnId="{0A2A80DF-AFFF-4052-8530-829F35647E94}">
      <dgm:prSet/>
      <dgm:spPr/>
      <dgm:t>
        <a:bodyPr/>
        <a:lstStyle/>
        <a:p>
          <a:endParaRPr lang="ca-ES"/>
        </a:p>
      </dgm:t>
    </dgm:pt>
    <dgm:pt modelId="{773F2164-56E2-4A22-9A76-3C8721408CD1}">
      <dgm:prSet phldrT="[Texto]" custT="1"/>
      <dgm:spPr/>
      <dgm:t>
        <a:bodyPr/>
        <a:lstStyle/>
        <a:p>
          <a:r>
            <a:rPr lang="en-US" sz="1800" b="1" noProof="0" dirty="0">
              <a:solidFill>
                <a:srgbClr val="FFC000"/>
              </a:solidFill>
              <a:latin typeface="+mj-lt"/>
            </a:rPr>
            <a:t>Development of lifelong dimension</a:t>
          </a:r>
        </a:p>
      </dgm:t>
    </dgm:pt>
    <dgm:pt modelId="{3D318BBF-A40A-466F-AECD-E88628DEFB50}" type="parTrans" cxnId="{DBF394A8-45CA-41E6-BE73-DFDF76CEB0F4}">
      <dgm:prSet/>
      <dgm:spPr/>
      <dgm:t>
        <a:bodyPr/>
        <a:lstStyle/>
        <a:p>
          <a:endParaRPr lang="ca-ES"/>
        </a:p>
      </dgm:t>
    </dgm:pt>
    <dgm:pt modelId="{8DDF21CF-5CC0-4335-8625-327F83552958}" type="sibTrans" cxnId="{DBF394A8-45CA-41E6-BE73-DFDF76CEB0F4}">
      <dgm:prSet/>
      <dgm:spPr/>
      <dgm:t>
        <a:bodyPr/>
        <a:lstStyle/>
        <a:p>
          <a:endParaRPr lang="ca-ES"/>
        </a:p>
      </dgm:t>
    </dgm:pt>
    <dgm:pt modelId="{28213B63-8D82-4A9F-913D-09DB2A2FA9DF}">
      <dgm:prSet phldrT="[Texto]" custT="1"/>
      <dgm:spPr/>
      <dgm:t>
        <a:bodyPr/>
        <a:lstStyle/>
        <a:p>
          <a:r>
            <a:rPr lang="en-US" sz="1400" i="0" noProof="0" dirty="0">
              <a:latin typeface="+mj-lt"/>
            </a:rPr>
            <a:t>times, experiences)</a:t>
          </a:r>
        </a:p>
      </dgm:t>
    </dgm:pt>
    <dgm:pt modelId="{A6B36CE6-0D89-469A-B588-198D713E529B}" type="parTrans" cxnId="{29D62F46-644B-4D83-8C36-28B140278EC2}">
      <dgm:prSet/>
      <dgm:spPr/>
      <dgm:t>
        <a:bodyPr/>
        <a:lstStyle/>
        <a:p>
          <a:endParaRPr lang="ca-ES"/>
        </a:p>
      </dgm:t>
    </dgm:pt>
    <dgm:pt modelId="{D7B3E286-60BC-4D52-B98F-01D1D927ACD4}" type="sibTrans" cxnId="{29D62F46-644B-4D83-8C36-28B140278EC2}">
      <dgm:prSet/>
      <dgm:spPr/>
      <dgm:t>
        <a:bodyPr/>
        <a:lstStyle/>
        <a:p>
          <a:endParaRPr lang="ca-ES"/>
        </a:p>
      </dgm:t>
    </dgm:pt>
    <dgm:pt modelId="{0E18E19F-3835-4521-A919-9C6C92930452}">
      <dgm:prSet phldrT="[Texto]" custT="1"/>
      <dgm:spPr/>
      <dgm:t>
        <a:bodyPr/>
        <a:lstStyle/>
        <a:p>
          <a:r>
            <a:rPr lang="en-US" sz="1800" b="1" noProof="0" dirty="0">
              <a:solidFill>
                <a:srgbClr val="FFC000"/>
              </a:solidFill>
              <a:latin typeface="+mj-lt"/>
            </a:rPr>
            <a:t>Development of life wide dimension</a:t>
          </a:r>
        </a:p>
      </dgm:t>
    </dgm:pt>
    <dgm:pt modelId="{14717404-3C63-4146-A5B4-1F126D9C031A}" type="parTrans" cxnId="{7A90D101-77DA-4D41-A960-A9A02A9E4938}">
      <dgm:prSet/>
      <dgm:spPr/>
      <dgm:t>
        <a:bodyPr/>
        <a:lstStyle/>
        <a:p>
          <a:endParaRPr lang="ca-ES"/>
        </a:p>
      </dgm:t>
    </dgm:pt>
    <dgm:pt modelId="{718808DA-FA5D-4EF7-8C7F-593F503D8907}" type="sibTrans" cxnId="{7A90D101-77DA-4D41-A960-A9A02A9E4938}">
      <dgm:prSet/>
      <dgm:spPr/>
      <dgm:t>
        <a:bodyPr/>
        <a:lstStyle/>
        <a:p>
          <a:endParaRPr lang="ca-ES"/>
        </a:p>
      </dgm:t>
    </dgm:pt>
    <dgm:pt modelId="{07B2E431-929E-4460-9167-9AEFB7ECCA72}">
      <dgm:prSet phldrT="[Texto]" custT="1"/>
      <dgm:spPr/>
      <dgm:t>
        <a:bodyPr/>
        <a:lstStyle/>
        <a:p>
          <a:r>
            <a:rPr lang="en-US" sz="1400" i="0" noProof="0" dirty="0">
              <a:latin typeface="+mj-lt"/>
            </a:rPr>
            <a:t>formal, non-formal and informal places</a:t>
          </a:r>
        </a:p>
      </dgm:t>
    </dgm:pt>
    <dgm:pt modelId="{9CE63C79-40F7-42EE-9074-3A50D0BD40C1}" type="parTrans" cxnId="{0763236A-2684-4FD8-B704-A9667CF1EAF8}">
      <dgm:prSet/>
      <dgm:spPr/>
      <dgm:t>
        <a:bodyPr/>
        <a:lstStyle/>
        <a:p>
          <a:endParaRPr lang="ca-ES"/>
        </a:p>
      </dgm:t>
    </dgm:pt>
    <dgm:pt modelId="{65FC8B01-FECB-4AA9-9AD1-9ED4ABB0E3BC}" type="sibTrans" cxnId="{0763236A-2684-4FD8-B704-A9667CF1EAF8}">
      <dgm:prSet/>
      <dgm:spPr/>
      <dgm:t>
        <a:bodyPr/>
        <a:lstStyle/>
        <a:p>
          <a:endParaRPr lang="ca-ES"/>
        </a:p>
      </dgm:t>
    </dgm:pt>
    <dgm:pt modelId="{ADFC4A2B-5747-4E93-8E22-5A546EFF58E6}" type="pres">
      <dgm:prSet presAssocID="{F32322E3-C981-4224-BFE7-1F5A5E00A85A}" presName="Name0" presStyleCnt="0">
        <dgm:presLayoutVars>
          <dgm:chPref val="3"/>
          <dgm:dir/>
          <dgm:animLvl val="lvl"/>
          <dgm:resizeHandles/>
        </dgm:presLayoutVars>
      </dgm:prSet>
      <dgm:spPr/>
      <dgm:t>
        <a:bodyPr/>
        <a:lstStyle/>
        <a:p>
          <a:endParaRPr lang="it-IT"/>
        </a:p>
      </dgm:t>
    </dgm:pt>
    <dgm:pt modelId="{52D46554-44F4-442C-B945-DF3A279AC159}" type="pres">
      <dgm:prSet presAssocID="{8DFDC945-D7BF-4EC4-BF44-F44E4BB1E801}" presName="horFlow" presStyleCnt="0"/>
      <dgm:spPr/>
    </dgm:pt>
    <dgm:pt modelId="{150F3B12-4DAD-4C9F-8DD5-7D86E3B93FC9}" type="pres">
      <dgm:prSet presAssocID="{8DFDC945-D7BF-4EC4-BF44-F44E4BB1E801}" presName="bigChev" presStyleLbl="node1" presStyleIdx="0" presStyleCnt="6" custScaleX="195461" custLinFactNeighborY="-393"/>
      <dgm:spPr/>
      <dgm:t>
        <a:bodyPr/>
        <a:lstStyle/>
        <a:p>
          <a:endParaRPr lang="it-IT"/>
        </a:p>
      </dgm:t>
    </dgm:pt>
    <dgm:pt modelId="{4A47443A-6CBA-481C-AAAE-A772C64EBB96}" type="pres">
      <dgm:prSet presAssocID="{37E5731E-0671-43E0-A822-641D8AB20074}" presName="parTrans" presStyleCnt="0"/>
      <dgm:spPr/>
    </dgm:pt>
    <dgm:pt modelId="{C880FD8C-A645-47BD-9AA3-E6D58E8707B8}" type="pres">
      <dgm:prSet presAssocID="{4B5A61CF-0C9A-41A6-BD19-DF8C287E356C}" presName="node" presStyleLbl="alignAccFollowNode1" presStyleIdx="0" presStyleCnt="6" custScaleX="309632">
        <dgm:presLayoutVars>
          <dgm:bulletEnabled val="1"/>
        </dgm:presLayoutVars>
      </dgm:prSet>
      <dgm:spPr/>
      <dgm:t>
        <a:bodyPr/>
        <a:lstStyle/>
        <a:p>
          <a:endParaRPr lang="it-IT"/>
        </a:p>
      </dgm:t>
    </dgm:pt>
    <dgm:pt modelId="{205BE395-2764-4B25-AB53-C7E5D8526EE5}" type="pres">
      <dgm:prSet presAssocID="{8DFDC945-D7BF-4EC4-BF44-F44E4BB1E801}" presName="vSp" presStyleCnt="0"/>
      <dgm:spPr/>
    </dgm:pt>
    <dgm:pt modelId="{283AB1F6-E966-4C8F-905D-BA63FECC7385}" type="pres">
      <dgm:prSet presAssocID="{214ECFE3-C20A-4C0C-84FC-049F125131FC}" presName="horFlow" presStyleCnt="0"/>
      <dgm:spPr/>
    </dgm:pt>
    <dgm:pt modelId="{782EB6C1-97F4-49E8-8CBD-F8B719E5279A}" type="pres">
      <dgm:prSet presAssocID="{214ECFE3-C20A-4C0C-84FC-049F125131FC}" presName="bigChev" presStyleLbl="node1" presStyleIdx="1" presStyleCnt="6" custScaleX="195461" custLinFactNeighborY="-393"/>
      <dgm:spPr/>
      <dgm:t>
        <a:bodyPr/>
        <a:lstStyle/>
        <a:p>
          <a:endParaRPr lang="it-IT"/>
        </a:p>
      </dgm:t>
    </dgm:pt>
    <dgm:pt modelId="{1CEAA56D-3467-41ED-86B3-50509196B716}" type="pres">
      <dgm:prSet presAssocID="{BC536131-9EA3-4B69-94EE-DED7AF29E8DE}" presName="parTrans" presStyleCnt="0"/>
      <dgm:spPr/>
    </dgm:pt>
    <dgm:pt modelId="{148D30B2-FC59-4B84-953C-3998DF61B38B}" type="pres">
      <dgm:prSet presAssocID="{AB3DDCB4-650A-4E2D-A4A5-0D9AF7BE314A}" presName="node" presStyleLbl="alignAccFollowNode1" presStyleIdx="1" presStyleCnt="6" custScaleX="307192">
        <dgm:presLayoutVars>
          <dgm:bulletEnabled val="1"/>
        </dgm:presLayoutVars>
      </dgm:prSet>
      <dgm:spPr/>
      <dgm:t>
        <a:bodyPr/>
        <a:lstStyle/>
        <a:p>
          <a:endParaRPr lang="it-IT"/>
        </a:p>
      </dgm:t>
    </dgm:pt>
    <dgm:pt modelId="{757B7D9A-C9E9-4FE4-8074-E4CB53447278}" type="pres">
      <dgm:prSet presAssocID="{214ECFE3-C20A-4C0C-84FC-049F125131FC}" presName="vSp" presStyleCnt="0"/>
      <dgm:spPr/>
    </dgm:pt>
    <dgm:pt modelId="{081DB837-9A91-4FCE-BD67-392F09D5A3E9}" type="pres">
      <dgm:prSet presAssocID="{E3509B77-C2A0-4DB2-A3A0-0138A47D7D9B}" presName="horFlow" presStyleCnt="0"/>
      <dgm:spPr/>
    </dgm:pt>
    <dgm:pt modelId="{9A251142-A798-4407-882B-58C1AECA854A}" type="pres">
      <dgm:prSet presAssocID="{E3509B77-C2A0-4DB2-A3A0-0138A47D7D9B}" presName="bigChev" presStyleLbl="node1" presStyleIdx="2" presStyleCnt="6" custScaleX="195461" custLinFactNeighborX="10723" custLinFactNeighborY="-380"/>
      <dgm:spPr/>
      <dgm:t>
        <a:bodyPr/>
        <a:lstStyle/>
        <a:p>
          <a:endParaRPr lang="it-IT"/>
        </a:p>
      </dgm:t>
    </dgm:pt>
    <dgm:pt modelId="{C38C91A4-782A-454F-B589-76CFF280BB02}" type="pres">
      <dgm:prSet presAssocID="{B14E69B9-1507-4093-877E-B820B4ACF9A7}" presName="parTrans" presStyleCnt="0"/>
      <dgm:spPr/>
    </dgm:pt>
    <dgm:pt modelId="{EE1C0CB8-DC48-4799-9934-0EEC67907BA2}" type="pres">
      <dgm:prSet presAssocID="{40687FB7-442A-4273-B883-8C8CFC17F85E}" presName="node" presStyleLbl="alignAccFollowNode1" presStyleIdx="2" presStyleCnt="6" custScaleX="309632" custLinFactNeighborX="11997" custLinFactNeighborY="943">
        <dgm:presLayoutVars>
          <dgm:bulletEnabled val="1"/>
        </dgm:presLayoutVars>
      </dgm:prSet>
      <dgm:spPr/>
      <dgm:t>
        <a:bodyPr/>
        <a:lstStyle/>
        <a:p>
          <a:endParaRPr lang="it-IT"/>
        </a:p>
      </dgm:t>
    </dgm:pt>
    <dgm:pt modelId="{92BBD846-0730-4CC2-B4B9-9B06D3359E54}" type="pres">
      <dgm:prSet presAssocID="{E3509B77-C2A0-4DB2-A3A0-0138A47D7D9B}" presName="vSp" presStyleCnt="0"/>
      <dgm:spPr/>
    </dgm:pt>
    <dgm:pt modelId="{97CEBC0D-18B3-4B80-B6F1-08365F2E72E7}" type="pres">
      <dgm:prSet presAssocID="{0AE62C01-BEC5-4B0D-8DBD-19B294A88195}" presName="horFlow" presStyleCnt="0"/>
      <dgm:spPr/>
    </dgm:pt>
    <dgm:pt modelId="{19070686-51D1-4EFA-9F7E-313C8E29B203}" type="pres">
      <dgm:prSet presAssocID="{0AE62C01-BEC5-4B0D-8DBD-19B294A88195}" presName="bigChev" presStyleLbl="node1" presStyleIdx="3" presStyleCnt="6" custScaleX="195461" custLinFactNeighborX="10723" custLinFactNeighborY="-380"/>
      <dgm:spPr/>
      <dgm:t>
        <a:bodyPr/>
        <a:lstStyle/>
        <a:p>
          <a:endParaRPr lang="it-IT"/>
        </a:p>
      </dgm:t>
    </dgm:pt>
    <dgm:pt modelId="{02F5EAC0-96D8-4865-A28C-203F6ACAC9C7}" type="pres">
      <dgm:prSet presAssocID="{FBFCE530-219F-4661-AF20-27386953C7C2}" presName="parTrans" presStyleCnt="0"/>
      <dgm:spPr/>
    </dgm:pt>
    <dgm:pt modelId="{D4CB059B-21BF-4C9A-91D0-5A6824D80F48}" type="pres">
      <dgm:prSet presAssocID="{EDF31ED1-3B0D-45B0-9D0B-A470D510F4D1}" presName="node" presStyleLbl="alignAccFollowNode1" presStyleIdx="3" presStyleCnt="6" custScaleX="306875" custLinFactNeighborX="11997" custLinFactNeighborY="943">
        <dgm:presLayoutVars>
          <dgm:bulletEnabled val="1"/>
        </dgm:presLayoutVars>
      </dgm:prSet>
      <dgm:spPr/>
      <dgm:t>
        <a:bodyPr/>
        <a:lstStyle/>
        <a:p>
          <a:endParaRPr lang="it-IT"/>
        </a:p>
      </dgm:t>
    </dgm:pt>
    <dgm:pt modelId="{1ECD4B64-687B-4383-9EC6-BE702B742378}" type="pres">
      <dgm:prSet presAssocID="{0AE62C01-BEC5-4B0D-8DBD-19B294A88195}" presName="vSp" presStyleCnt="0"/>
      <dgm:spPr/>
    </dgm:pt>
    <dgm:pt modelId="{7BFB2E56-D227-4F58-8E1C-2BEBBC9A971E}" type="pres">
      <dgm:prSet presAssocID="{773F2164-56E2-4A22-9A76-3C8721408CD1}" presName="horFlow" presStyleCnt="0"/>
      <dgm:spPr/>
    </dgm:pt>
    <dgm:pt modelId="{D7276D4C-AA32-4599-8263-AF5E18100010}" type="pres">
      <dgm:prSet presAssocID="{773F2164-56E2-4A22-9A76-3C8721408CD1}" presName="bigChev" presStyleLbl="node1" presStyleIdx="4" presStyleCnt="6" custScaleX="195461" custLinFactNeighborX="10723" custLinFactNeighborY="-380"/>
      <dgm:spPr/>
      <dgm:t>
        <a:bodyPr/>
        <a:lstStyle/>
        <a:p>
          <a:endParaRPr lang="it-IT"/>
        </a:p>
      </dgm:t>
    </dgm:pt>
    <dgm:pt modelId="{2D75F561-33F6-4CEC-AD3B-11AE12D343B9}" type="pres">
      <dgm:prSet presAssocID="{A6B36CE6-0D89-469A-B588-198D713E529B}" presName="parTrans" presStyleCnt="0"/>
      <dgm:spPr/>
    </dgm:pt>
    <dgm:pt modelId="{AE876161-8122-416B-B1C5-2D4B5184968A}" type="pres">
      <dgm:prSet presAssocID="{28213B63-8D82-4A9F-913D-09DB2A2FA9DF}" presName="node" presStyleLbl="alignAccFollowNode1" presStyleIdx="4" presStyleCnt="6" custScaleX="303434" custLinFactNeighborX="11997" custLinFactNeighborY="943">
        <dgm:presLayoutVars>
          <dgm:bulletEnabled val="1"/>
        </dgm:presLayoutVars>
      </dgm:prSet>
      <dgm:spPr/>
      <dgm:t>
        <a:bodyPr/>
        <a:lstStyle/>
        <a:p>
          <a:endParaRPr lang="it-IT"/>
        </a:p>
      </dgm:t>
    </dgm:pt>
    <dgm:pt modelId="{1994C1BF-6C7D-4B3D-9FB6-B3BBF7E65E38}" type="pres">
      <dgm:prSet presAssocID="{773F2164-56E2-4A22-9A76-3C8721408CD1}" presName="vSp" presStyleCnt="0"/>
      <dgm:spPr/>
    </dgm:pt>
    <dgm:pt modelId="{74EA9BFA-8D46-4382-AE93-240C58F5712C}" type="pres">
      <dgm:prSet presAssocID="{0E18E19F-3835-4521-A919-9C6C92930452}" presName="horFlow" presStyleCnt="0"/>
      <dgm:spPr/>
    </dgm:pt>
    <dgm:pt modelId="{ED38D717-50ED-44BE-BDD2-8F874E89C7CA}" type="pres">
      <dgm:prSet presAssocID="{0E18E19F-3835-4521-A919-9C6C92930452}" presName="bigChev" presStyleLbl="node1" presStyleIdx="5" presStyleCnt="6" custScaleX="195461" custLinFactNeighborX="10723" custLinFactNeighborY="13"/>
      <dgm:spPr/>
      <dgm:t>
        <a:bodyPr/>
        <a:lstStyle/>
        <a:p>
          <a:endParaRPr lang="it-IT"/>
        </a:p>
      </dgm:t>
    </dgm:pt>
    <dgm:pt modelId="{E32A4F6F-8C58-4400-92C3-05BB48BE6A1A}" type="pres">
      <dgm:prSet presAssocID="{9CE63C79-40F7-42EE-9074-3A50D0BD40C1}" presName="parTrans" presStyleCnt="0"/>
      <dgm:spPr/>
    </dgm:pt>
    <dgm:pt modelId="{329A3046-47FE-40FB-9337-F77255E50A19}" type="pres">
      <dgm:prSet presAssocID="{07B2E431-929E-4460-9167-9AEFB7ECCA72}" presName="node" presStyleLbl="alignAccFollowNode1" presStyleIdx="5" presStyleCnt="6" custScaleX="306875" custLinFactNeighborX="11997" custLinFactNeighborY="943">
        <dgm:presLayoutVars>
          <dgm:bulletEnabled val="1"/>
        </dgm:presLayoutVars>
      </dgm:prSet>
      <dgm:spPr/>
      <dgm:t>
        <a:bodyPr/>
        <a:lstStyle/>
        <a:p>
          <a:endParaRPr lang="it-IT"/>
        </a:p>
      </dgm:t>
    </dgm:pt>
  </dgm:ptLst>
  <dgm:cxnLst>
    <dgm:cxn modelId="{0763236A-2684-4FD8-B704-A9667CF1EAF8}" srcId="{0E18E19F-3835-4521-A919-9C6C92930452}" destId="{07B2E431-929E-4460-9167-9AEFB7ECCA72}" srcOrd="0" destOrd="0" parTransId="{9CE63C79-40F7-42EE-9074-3A50D0BD40C1}" sibTransId="{65FC8B01-FECB-4AA9-9AD1-9ED4ABB0E3BC}"/>
    <dgm:cxn modelId="{5A63D1D5-FA9D-4BFD-ACEF-5815D434DA53}" srcId="{F32322E3-C981-4224-BFE7-1F5A5E00A85A}" destId="{0AE62C01-BEC5-4B0D-8DBD-19B294A88195}" srcOrd="3" destOrd="0" parTransId="{7D0E809F-48C4-413B-A640-DF5DE886670B}" sibTransId="{04F64F00-FD2E-45A9-8352-2BD228A26DD1}"/>
    <dgm:cxn modelId="{D2F36B6B-17E0-43CE-B97D-8C8F7A1AAEA5}" type="presOf" srcId="{0E18E19F-3835-4521-A919-9C6C92930452}" destId="{ED38D717-50ED-44BE-BDD2-8F874E89C7CA}" srcOrd="0" destOrd="0" presId="urn:microsoft.com/office/officeart/2005/8/layout/lProcess3"/>
    <dgm:cxn modelId="{AEDACB43-CAE1-4B58-9125-3EEB6A070D34}" type="presOf" srcId="{28213B63-8D82-4A9F-913D-09DB2A2FA9DF}" destId="{AE876161-8122-416B-B1C5-2D4B5184968A}" srcOrd="0" destOrd="0" presId="urn:microsoft.com/office/officeart/2005/8/layout/lProcess3"/>
    <dgm:cxn modelId="{8238752F-0F8F-4E73-AE59-78E4DE77142B}" srcId="{8DFDC945-D7BF-4EC4-BF44-F44E4BB1E801}" destId="{4B5A61CF-0C9A-41A6-BD19-DF8C287E356C}" srcOrd="0" destOrd="0" parTransId="{37E5731E-0671-43E0-A822-641D8AB20074}" sibTransId="{A28F1394-5B14-4A74-BCC3-489E163D7CCD}"/>
    <dgm:cxn modelId="{29D62F46-644B-4D83-8C36-28B140278EC2}" srcId="{773F2164-56E2-4A22-9A76-3C8721408CD1}" destId="{28213B63-8D82-4A9F-913D-09DB2A2FA9DF}" srcOrd="0" destOrd="0" parTransId="{A6B36CE6-0D89-469A-B588-198D713E529B}" sibTransId="{D7B3E286-60BC-4D52-B98F-01D1D927ACD4}"/>
    <dgm:cxn modelId="{830D24BF-C754-4F85-93DC-AB5797265C4A}" srcId="{214ECFE3-C20A-4C0C-84FC-049F125131FC}" destId="{AB3DDCB4-650A-4E2D-A4A5-0D9AF7BE314A}" srcOrd="0" destOrd="0" parTransId="{BC536131-9EA3-4B69-94EE-DED7AF29E8DE}" sibTransId="{CD1DD63F-522B-4877-BCE9-38EB29BA11B6}"/>
    <dgm:cxn modelId="{59CC0144-C570-486A-8852-AD6559393EDC}" type="presOf" srcId="{07B2E431-929E-4460-9167-9AEFB7ECCA72}" destId="{329A3046-47FE-40FB-9337-F77255E50A19}" srcOrd="0" destOrd="0" presId="urn:microsoft.com/office/officeart/2005/8/layout/lProcess3"/>
    <dgm:cxn modelId="{F314415D-CD4C-4A0C-8BA3-B6B5F809AF67}" srcId="{F32322E3-C981-4224-BFE7-1F5A5E00A85A}" destId="{E3509B77-C2A0-4DB2-A3A0-0138A47D7D9B}" srcOrd="2" destOrd="0" parTransId="{083917AF-7F4A-4810-9C93-791C9D39C380}" sibTransId="{0982EA4C-8332-4AC3-AC62-F4675EC1D4CF}"/>
    <dgm:cxn modelId="{583640C6-55AD-4CC1-BB37-5863E7103F12}" type="presOf" srcId="{F32322E3-C981-4224-BFE7-1F5A5E00A85A}" destId="{ADFC4A2B-5747-4E93-8E22-5A546EFF58E6}" srcOrd="0" destOrd="0" presId="urn:microsoft.com/office/officeart/2005/8/layout/lProcess3"/>
    <dgm:cxn modelId="{7AC53555-89D1-4DC2-A414-6805C519B168}" type="presOf" srcId="{AB3DDCB4-650A-4E2D-A4A5-0D9AF7BE314A}" destId="{148D30B2-FC59-4B84-953C-3998DF61B38B}" srcOrd="0" destOrd="0" presId="urn:microsoft.com/office/officeart/2005/8/layout/lProcess3"/>
    <dgm:cxn modelId="{DBF394A8-45CA-41E6-BE73-DFDF76CEB0F4}" srcId="{F32322E3-C981-4224-BFE7-1F5A5E00A85A}" destId="{773F2164-56E2-4A22-9A76-3C8721408CD1}" srcOrd="4" destOrd="0" parTransId="{3D318BBF-A40A-466F-AECD-E88628DEFB50}" sibTransId="{8DDF21CF-5CC0-4335-8625-327F83552958}"/>
    <dgm:cxn modelId="{4BE3AB74-FC5A-401D-9E31-116F4E94C03D}" srcId="{F32322E3-C981-4224-BFE7-1F5A5E00A85A}" destId="{8DFDC945-D7BF-4EC4-BF44-F44E4BB1E801}" srcOrd="0" destOrd="0" parTransId="{A3FABBD2-929B-4F83-B165-E09CA0D86CF0}" sibTransId="{93C91A0E-DB45-4310-A243-BA56C005BBE6}"/>
    <dgm:cxn modelId="{7A90D101-77DA-4D41-A960-A9A02A9E4938}" srcId="{F32322E3-C981-4224-BFE7-1F5A5E00A85A}" destId="{0E18E19F-3835-4521-A919-9C6C92930452}" srcOrd="5" destOrd="0" parTransId="{14717404-3C63-4146-A5B4-1F126D9C031A}" sibTransId="{718808DA-FA5D-4EF7-8C7F-593F503D8907}"/>
    <dgm:cxn modelId="{33B67390-909A-4AB8-BB9D-05C902EE1648}" type="presOf" srcId="{EDF31ED1-3B0D-45B0-9D0B-A470D510F4D1}" destId="{D4CB059B-21BF-4C9A-91D0-5A6824D80F48}" srcOrd="0" destOrd="0" presId="urn:microsoft.com/office/officeart/2005/8/layout/lProcess3"/>
    <dgm:cxn modelId="{9A1C4E02-17DA-4E2B-9768-B894206507FC}" type="presOf" srcId="{8DFDC945-D7BF-4EC4-BF44-F44E4BB1E801}" destId="{150F3B12-4DAD-4C9F-8DD5-7D86E3B93FC9}" srcOrd="0" destOrd="0" presId="urn:microsoft.com/office/officeart/2005/8/layout/lProcess3"/>
    <dgm:cxn modelId="{DEF6A8F9-D0E3-483E-88E0-6DFCC8FDE481}" type="presOf" srcId="{0AE62C01-BEC5-4B0D-8DBD-19B294A88195}" destId="{19070686-51D1-4EFA-9F7E-313C8E29B203}" srcOrd="0" destOrd="0" presId="urn:microsoft.com/office/officeart/2005/8/layout/lProcess3"/>
    <dgm:cxn modelId="{D094B8D1-4A32-451D-A059-BF171F64B2F9}" type="presOf" srcId="{E3509B77-C2A0-4DB2-A3A0-0138A47D7D9B}" destId="{9A251142-A798-4407-882B-58C1AECA854A}" srcOrd="0" destOrd="0" presId="urn:microsoft.com/office/officeart/2005/8/layout/lProcess3"/>
    <dgm:cxn modelId="{B3F535D0-450C-4E1D-9DD5-0A6B2FE78424}" type="presOf" srcId="{4B5A61CF-0C9A-41A6-BD19-DF8C287E356C}" destId="{C880FD8C-A645-47BD-9AA3-E6D58E8707B8}" srcOrd="0" destOrd="0" presId="urn:microsoft.com/office/officeart/2005/8/layout/lProcess3"/>
    <dgm:cxn modelId="{0A0CC865-E578-449E-8408-5B1E05188F24}" type="presOf" srcId="{214ECFE3-C20A-4C0C-84FC-049F125131FC}" destId="{782EB6C1-97F4-49E8-8CBD-F8B719E5279A}" srcOrd="0" destOrd="0" presId="urn:microsoft.com/office/officeart/2005/8/layout/lProcess3"/>
    <dgm:cxn modelId="{C5C5C736-C737-458E-B5FE-3C9EEB03DAA0}" type="presOf" srcId="{40687FB7-442A-4273-B883-8C8CFC17F85E}" destId="{EE1C0CB8-DC48-4799-9934-0EEC67907BA2}" srcOrd="0" destOrd="0" presId="urn:microsoft.com/office/officeart/2005/8/layout/lProcess3"/>
    <dgm:cxn modelId="{0A2A80DF-AFFF-4052-8530-829F35647E94}" srcId="{0AE62C01-BEC5-4B0D-8DBD-19B294A88195}" destId="{EDF31ED1-3B0D-45B0-9D0B-A470D510F4D1}" srcOrd="0" destOrd="0" parTransId="{FBFCE530-219F-4661-AF20-27386953C7C2}" sibTransId="{5EA8E617-EE59-4107-8051-2B38365E3B67}"/>
    <dgm:cxn modelId="{8D1FCB4A-8214-4AA3-BE11-F4BA0C0EEE96}" srcId="{F32322E3-C981-4224-BFE7-1F5A5E00A85A}" destId="{214ECFE3-C20A-4C0C-84FC-049F125131FC}" srcOrd="1" destOrd="0" parTransId="{3257B19F-1583-4A60-AC94-D6FACC9D13A8}" sibTransId="{C1C98A61-48B7-42DB-A8A6-B8D5DB66F905}"/>
    <dgm:cxn modelId="{5AA89927-14C4-4DA7-ACC4-6390453636BF}" type="presOf" srcId="{773F2164-56E2-4A22-9A76-3C8721408CD1}" destId="{D7276D4C-AA32-4599-8263-AF5E18100010}" srcOrd="0" destOrd="0" presId="urn:microsoft.com/office/officeart/2005/8/layout/lProcess3"/>
    <dgm:cxn modelId="{C6B148F0-9535-4994-A3D6-0EBD07C268E8}" srcId="{E3509B77-C2A0-4DB2-A3A0-0138A47D7D9B}" destId="{40687FB7-442A-4273-B883-8C8CFC17F85E}" srcOrd="0" destOrd="0" parTransId="{B14E69B9-1507-4093-877E-B820B4ACF9A7}" sibTransId="{6D40F02F-DAAA-4187-9EEC-91A37D51DFA3}"/>
    <dgm:cxn modelId="{99882DB7-5961-4AB6-AA01-3D1C08CC73F2}" type="presParOf" srcId="{ADFC4A2B-5747-4E93-8E22-5A546EFF58E6}" destId="{52D46554-44F4-442C-B945-DF3A279AC159}" srcOrd="0" destOrd="0" presId="urn:microsoft.com/office/officeart/2005/8/layout/lProcess3"/>
    <dgm:cxn modelId="{4C8D90F1-1A71-499A-AD02-8F27FC847751}" type="presParOf" srcId="{52D46554-44F4-442C-B945-DF3A279AC159}" destId="{150F3B12-4DAD-4C9F-8DD5-7D86E3B93FC9}" srcOrd="0" destOrd="0" presId="urn:microsoft.com/office/officeart/2005/8/layout/lProcess3"/>
    <dgm:cxn modelId="{5B6632AF-0303-4A2F-AEEA-F15510BDF5F9}" type="presParOf" srcId="{52D46554-44F4-442C-B945-DF3A279AC159}" destId="{4A47443A-6CBA-481C-AAAE-A772C64EBB96}" srcOrd="1" destOrd="0" presId="urn:microsoft.com/office/officeart/2005/8/layout/lProcess3"/>
    <dgm:cxn modelId="{430FA124-CFD3-4AF1-BF18-7FC8B2D0F2E4}" type="presParOf" srcId="{52D46554-44F4-442C-B945-DF3A279AC159}" destId="{C880FD8C-A645-47BD-9AA3-E6D58E8707B8}" srcOrd="2" destOrd="0" presId="urn:microsoft.com/office/officeart/2005/8/layout/lProcess3"/>
    <dgm:cxn modelId="{935E5C3D-A506-43F5-B1B2-632D084ECA02}" type="presParOf" srcId="{ADFC4A2B-5747-4E93-8E22-5A546EFF58E6}" destId="{205BE395-2764-4B25-AB53-C7E5D8526EE5}" srcOrd="1" destOrd="0" presId="urn:microsoft.com/office/officeart/2005/8/layout/lProcess3"/>
    <dgm:cxn modelId="{69E01447-175F-4105-A2A5-DD65B5316C73}" type="presParOf" srcId="{ADFC4A2B-5747-4E93-8E22-5A546EFF58E6}" destId="{283AB1F6-E966-4C8F-905D-BA63FECC7385}" srcOrd="2" destOrd="0" presId="urn:microsoft.com/office/officeart/2005/8/layout/lProcess3"/>
    <dgm:cxn modelId="{EEF3BB4E-A619-4432-B18A-C76E996CC00F}" type="presParOf" srcId="{283AB1F6-E966-4C8F-905D-BA63FECC7385}" destId="{782EB6C1-97F4-49E8-8CBD-F8B719E5279A}" srcOrd="0" destOrd="0" presId="urn:microsoft.com/office/officeart/2005/8/layout/lProcess3"/>
    <dgm:cxn modelId="{87A53CD3-B991-4979-8C34-5668F674006D}" type="presParOf" srcId="{283AB1F6-E966-4C8F-905D-BA63FECC7385}" destId="{1CEAA56D-3467-41ED-86B3-50509196B716}" srcOrd="1" destOrd="0" presId="urn:microsoft.com/office/officeart/2005/8/layout/lProcess3"/>
    <dgm:cxn modelId="{DD5E9C7B-05FB-4B4D-9E1D-757FDBECCA1B}" type="presParOf" srcId="{283AB1F6-E966-4C8F-905D-BA63FECC7385}" destId="{148D30B2-FC59-4B84-953C-3998DF61B38B}" srcOrd="2" destOrd="0" presId="urn:microsoft.com/office/officeart/2005/8/layout/lProcess3"/>
    <dgm:cxn modelId="{F2B33BC7-DAAA-4411-8AA6-6E46782BD996}" type="presParOf" srcId="{ADFC4A2B-5747-4E93-8E22-5A546EFF58E6}" destId="{757B7D9A-C9E9-4FE4-8074-E4CB53447278}" srcOrd="3" destOrd="0" presId="urn:microsoft.com/office/officeart/2005/8/layout/lProcess3"/>
    <dgm:cxn modelId="{A370237A-6A12-4267-8378-EA344444D754}" type="presParOf" srcId="{ADFC4A2B-5747-4E93-8E22-5A546EFF58E6}" destId="{081DB837-9A91-4FCE-BD67-392F09D5A3E9}" srcOrd="4" destOrd="0" presId="urn:microsoft.com/office/officeart/2005/8/layout/lProcess3"/>
    <dgm:cxn modelId="{DBCD1857-AA2A-4056-9410-4907333AF8E9}" type="presParOf" srcId="{081DB837-9A91-4FCE-BD67-392F09D5A3E9}" destId="{9A251142-A798-4407-882B-58C1AECA854A}" srcOrd="0" destOrd="0" presId="urn:microsoft.com/office/officeart/2005/8/layout/lProcess3"/>
    <dgm:cxn modelId="{267F10CB-1AF1-49A2-8178-9BF2E06D003D}" type="presParOf" srcId="{081DB837-9A91-4FCE-BD67-392F09D5A3E9}" destId="{C38C91A4-782A-454F-B589-76CFF280BB02}" srcOrd="1" destOrd="0" presId="urn:microsoft.com/office/officeart/2005/8/layout/lProcess3"/>
    <dgm:cxn modelId="{130229F9-12C8-4CDA-988F-9B01FD6B0DD7}" type="presParOf" srcId="{081DB837-9A91-4FCE-BD67-392F09D5A3E9}" destId="{EE1C0CB8-DC48-4799-9934-0EEC67907BA2}" srcOrd="2" destOrd="0" presId="urn:microsoft.com/office/officeart/2005/8/layout/lProcess3"/>
    <dgm:cxn modelId="{EF1ACACD-D88B-4466-98CA-2AEF87010926}" type="presParOf" srcId="{ADFC4A2B-5747-4E93-8E22-5A546EFF58E6}" destId="{92BBD846-0730-4CC2-B4B9-9B06D3359E54}" srcOrd="5" destOrd="0" presId="urn:microsoft.com/office/officeart/2005/8/layout/lProcess3"/>
    <dgm:cxn modelId="{E8129AAB-A828-484D-9A57-58AFEB0127C6}" type="presParOf" srcId="{ADFC4A2B-5747-4E93-8E22-5A546EFF58E6}" destId="{97CEBC0D-18B3-4B80-B6F1-08365F2E72E7}" srcOrd="6" destOrd="0" presId="urn:microsoft.com/office/officeart/2005/8/layout/lProcess3"/>
    <dgm:cxn modelId="{3958D591-6596-4196-B3DB-A181FDA21BB2}" type="presParOf" srcId="{97CEBC0D-18B3-4B80-B6F1-08365F2E72E7}" destId="{19070686-51D1-4EFA-9F7E-313C8E29B203}" srcOrd="0" destOrd="0" presId="urn:microsoft.com/office/officeart/2005/8/layout/lProcess3"/>
    <dgm:cxn modelId="{81D39BB1-1DB9-49FF-905E-FD09DA6F6086}" type="presParOf" srcId="{97CEBC0D-18B3-4B80-B6F1-08365F2E72E7}" destId="{02F5EAC0-96D8-4865-A28C-203F6ACAC9C7}" srcOrd="1" destOrd="0" presId="urn:microsoft.com/office/officeart/2005/8/layout/lProcess3"/>
    <dgm:cxn modelId="{F211A8DA-F529-46A2-BEE1-DD7318B9D0CD}" type="presParOf" srcId="{97CEBC0D-18B3-4B80-B6F1-08365F2E72E7}" destId="{D4CB059B-21BF-4C9A-91D0-5A6824D80F48}" srcOrd="2" destOrd="0" presId="urn:microsoft.com/office/officeart/2005/8/layout/lProcess3"/>
    <dgm:cxn modelId="{A14E583F-3D5F-4EA6-AFC5-0EADB0760242}" type="presParOf" srcId="{ADFC4A2B-5747-4E93-8E22-5A546EFF58E6}" destId="{1ECD4B64-687B-4383-9EC6-BE702B742378}" srcOrd="7" destOrd="0" presId="urn:microsoft.com/office/officeart/2005/8/layout/lProcess3"/>
    <dgm:cxn modelId="{E21EE130-61DE-48EE-9045-FA3899FCE666}" type="presParOf" srcId="{ADFC4A2B-5747-4E93-8E22-5A546EFF58E6}" destId="{7BFB2E56-D227-4F58-8E1C-2BEBBC9A971E}" srcOrd="8" destOrd="0" presId="urn:microsoft.com/office/officeart/2005/8/layout/lProcess3"/>
    <dgm:cxn modelId="{DC2D5770-59E8-46A3-9027-3373F751520D}" type="presParOf" srcId="{7BFB2E56-D227-4F58-8E1C-2BEBBC9A971E}" destId="{D7276D4C-AA32-4599-8263-AF5E18100010}" srcOrd="0" destOrd="0" presId="urn:microsoft.com/office/officeart/2005/8/layout/lProcess3"/>
    <dgm:cxn modelId="{632137B9-9636-4857-A783-D3AE5CCA0B28}" type="presParOf" srcId="{7BFB2E56-D227-4F58-8E1C-2BEBBC9A971E}" destId="{2D75F561-33F6-4CEC-AD3B-11AE12D343B9}" srcOrd="1" destOrd="0" presId="urn:microsoft.com/office/officeart/2005/8/layout/lProcess3"/>
    <dgm:cxn modelId="{827A071B-E822-4357-8AC0-2708E7CF4D8B}" type="presParOf" srcId="{7BFB2E56-D227-4F58-8E1C-2BEBBC9A971E}" destId="{AE876161-8122-416B-B1C5-2D4B5184968A}" srcOrd="2" destOrd="0" presId="urn:microsoft.com/office/officeart/2005/8/layout/lProcess3"/>
    <dgm:cxn modelId="{C96F1663-CCCA-4064-A4A4-9F53C11DAF72}" type="presParOf" srcId="{ADFC4A2B-5747-4E93-8E22-5A546EFF58E6}" destId="{1994C1BF-6C7D-4B3D-9FB6-B3BBF7E65E38}" srcOrd="9" destOrd="0" presId="urn:microsoft.com/office/officeart/2005/8/layout/lProcess3"/>
    <dgm:cxn modelId="{E2CC4E75-0CA6-48A5-853E-004F6FE3DC6D}" type="presParOf" srcId="{ADFC4A2B-5747-4E93-8E22-5A546EFF58E6}" destId="{74EA9BFA-8D46-4382-AE93-240C58F5712C}" srcOrd="10" destOrd="0" presId="urn:microsoft.com/office/officeart/2005/8/layout/lProcess3"/>
    <dgm:cxn modelId="{99EBE66D-69C5-42CA-BCA3-C05A0E4F8DA9}" type="presParOf" srcId="{74EA9BFA-8D46-4382-AE93-240C58F5712C}" destId="{ED38D717-50ED-44BE-BDD2-8F874E89C7CA}" srcOrd="0" destOrd="0" presId="urn:microsoft.com/office/officeart/2005/8/layout/lProcess3"/>
    <dgm:cxn modelId="{856B5A65-1AF2-4177-A5AD-C7BA9DA7B912}" type="presParOf" srcId="{74EA9BFA-8D46-4382-AE93-240C58F5712C}" destId="{E32A4F6F-8C58-4400-92C3-05BB48BE6A1A}" srcOrd="1" destOrd="0" presId="urn:microsoft.com/office/officeart/2005/8/layout/lProcess3"/>
    <dgm:cxn modelId="{F0BABD49-AE26-49EF-B777-965EE3DD1E9D}" type="presParOf" srcId="{74EA9BFA-8D46-4382-AE93-240C58F5712C}" destId="{329A3046-47FE-40FB-9337-F77255E50A19}"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A92236-7E38-4E5A-A7D4-83E66F8C73B8}" type="doc">
      <dgm:prSet loTypeId="urn:microsoft.com/office/officeart/2005/8/layout/default#1" loCatId="list" qsTypeId="urn:microsoft.com/office/officeart/2005/8/quickstyle/simple4" qsCatId="simple" csTypeId="urn:microsoft.com/office/officeart/2005/8/colors/colorful4" csCatId="colorful"/>
      <dgm:spPr/>
      <dgm:t>
        <a:bodyPr/>
        <a:lstStyle/>
        <a:p>
          <a:endParaRPr lang="ca-ES"/>
        </a:p>
      </dgm:t>
    </dgm:pt>
    <dgm:pt modelId="{70E32428-C07E-48EF-9774-10CCC98CA1D3}">
      <dgm:prSet/>
      <dgm:spPr/>
      <dgm:t>
        <a:bodyPr/>
        <a:lstStyle/>
        <a:p>
          <a:pPr rtl="0"/>
          <a:r>
            <a:rPr lang="en-US" b="1" dirty="0">
              <a:solidFill>
                <a:srgbClr val="FFC000"/>
              </a:solidFill>
              <a:latin typeface="+mj-lt"/>
            </a:rPr>
            <a:t>Decision making</a:t>
          </a:r>
          <a:endParaRPr lang="ca-ES" b="1" dirty="0">
            <a:solidFill>
              <a:srgbClr val="FFC000"/>
            </a:solidFill>
            <a:latin typeface="+mj-lt"/>
          </a:endParaRPr>
        </a:p>
      </dgm:t>
    </dgm:pt>
    <dgm:pt modelId="{CC299E77-CDE3-4C35-A6CA-6D171E56D3D9}" type="parTrans" cxnId="{C8696D44-50E1-4B75-A953-0B4962F91F2E}">
      <dgm:prSet/>
      <dgm:spPr/>
      <dgm:t>
        <a:bodyPr/>
        <a:lstStyle/>
        <a:p>
          <a:endParaRPr lang="ca-ES"/>
        </a:p>
      </dgm:t>
    </dgm:pt>
    <dgm:pt modelId="{1D2BFB79-AA29-44EF-8B74-F083F81BABD1}" type="sibTrans" cxnId="{C8696D44-50E1-4B75-A953-0B4962F91F2E}">
      <dgm:prSet/>
      <dgm:spPr/>
      <dgm:t>
        <a:bodyPr/>
        <a:lstStyle/>
        <a:p>
          <a:endParaRPr lang="ca-ES"/>
        </a:p>
      </dgm:t>
    </dgm:pt>
    <dgm:pt modelId="{F0959F93-ACD1-454A-9F29-7C6259D8E9D4}">
      <dgm:prSet/>
      <dgm:spPr/>
      <dgm:t>
        <a:bodyPr/>
        <a:lstStyle/>
        <a:p>
          <a:pPr rtl="0"/>
          <a:r>
            <a:rPr lang="en-US" b="1" dirty="0">
              <a:latin typeface="+mj-lt"/>
            </a:rPr>
            <a:t>Commercial spirit</a:t>
          </a:r>
          <a:endParaRPr lang="ca-ES" b="1" dirty="0">
            <a:latin typeface="+mj-lt"/>
          </a:endParaRPr>
        </a:p>
      </dgm:t>
    </dgm:pt>
    <dgm:pt modelId="{6CA65D46-89E5-4289-A9F1-0161B3E927B4}" type="parTrans" cxnId="{0603C80C-A080-411E-ADF5-670A95F79D42}">
      <dgm:prSet/>
      <dgm:spPr/>
      <dgm:t>
        <a:bodyPr/>
        <a:lstStyle/>
        <a:p>
          <a:endParaRPr lang="ca-ES"/>
        </a:p>
      </dgm:t>
    </dgm:pt>
    <dgm:pt modelId="{67A580EB-0DD8-4C4E-85B2-EDDCF506DF94}" type="sibTrans" cxnId="{0603C80C-A080-411E-ADF5-670A95F79D42}">
      <dgm:prSet/>
      <dgm:spPr/>
      <dgm:t>
        <a:bodyPr/>
        <a:lstStyle/>
        <a:p>
          <a:endParaRPr lang="ca-ES"/>
        </a:p>
      </dgm:t>
    </dgm:pt>
    <dgm:pt modelId="{32E8E943-C75B-4D08-AA21-FEEDCF825239}">
      <dgm:prSet/>
      <dgm:spPr/>
      <dgm:t>
        <a:bodyPr/>
        <a:lstStyle/>
        <a:p>
          <a:pPr rtl="0"/>
          <a:r>
            <a:rPr lang="en-US" b="1" dirty="0">
              <a:solidFill>
                <a:srgbClr val="FFC000"/>
              </a:solidFill>
              <a:latin typeface="+mj-lt"/>
            </a:rPr>
            <a:t>Training </a:t>
          </a:r>
          <a:r>
            <a:rPr lang="en-US" b="1" dirty="0">
              <a:latin typeface="+mj-lt"/>
            </a:rPr>
            <a:t>in business management</a:t>
          </a:r>
          <a:endParaRPr lang="ca-ES" b="1" dirty="0">
            <a:latin typeface="+mj-lt"/>
          </a:endParaRPr>
        </a:p>
      </dgm:t>
    </dgm:pt>
    <dgm:pt modelId="{4F6B111A-5710-464D-BA8F-8A170E2A6ECE}" type="parTrans" cxnId="{B5A2689F-86D2-4897-A312-897CEBA2BAEF}">
      <dgm:prSet/>
      <dgm:spPr/>
      <dgm:t>
        <a:bodyPr/>
        <a:lstStyle/>
        <a:p>
          <a:endParaRPr lang="ca-ES"/>
        </a:p>
      </dgm:t>
    </dgm:pt>
    <dgm:pt modelId="{CC151FD1-C266-4814-977F-E08BC5F1DBC8}" type="sibTrans" cxnId="{B5A2689F-86D2-4897-A312-897CEBA2BAEF}">
      <dgm:prSet/>
      <dgm:spPr/>
      <dgm:t>
        <a:bodyPr/>
        <a:lstStyle/>
        <a:p>
          <a:endParaRPr lang="ca-ES"/>
        </a:p>
      </dgm:t>
    </dgm:pt>
    <dgm:pt modelId="{854DA03E-8E6A-4C5A-A1BA-BD4433E29CCC}">
      <dgm:prSet/>
      <dgm:spPr/>
      <dgm:t>
        <a:bodyPr/>
        <a:lstStyle/>
        <a:p>
          <a:pPr rtl="0"/>
          <a:r>
            <a:rPr lang="en-US" b="1" dirty="0">
              <a:latin typeface="+mj-lt"/>
            </a:rPr>
            <a:t>Numerical abstraction skill</a:t>
          </a:r>
          <a:endParaRPr lang="ca-ES" b="1" dirty="0">
            <a:latin typeface="+mj-lt"/>
          </a:endParaRPr>
        </a:p>
      </dgm:t>
    </dgm:pt>
    <dgm:pt modelId="{F2070206-198E-429A-B0ED-C88E3B089EB5}" type="parTrans" cxnId="{FAEB175A-DE3E-4774-8A7F-A7CCF331B2D5}">
      <dgm:prSet/>
      <dgm:spPr/>
      <dgm:t>
        <a:bodyPr/>
        <a:lstStyle/>
        <a:p>
          <a:endParaRPr lang="ca-ES"/>
        </a:p>
      </dgm:t>
    </dgm:pt>
    <dgm:pt modelId="{239D77F1-021D-4894-8A89-CD1BBD37BF68}" type="sibTrans" cxnId="{FAEB175A-DE3E-4774-8A7F-A7CCF331B2D5}">
      <dgm:prSet/>
      <dgm:spPr/>
      <dgm:t>
        <a:bodyPr/>
        <a:lstStyle/>
        <a:p>
          <a:endParaRPr lang="ca-ES"/>
        </a:p>
      </dgm:t>
    </dgm:pt>
    <dgm:pt modelId="{683724CC-8066-4C18-8A71-24BE5C671FEA}">
      <dgm:prSet/>
      <dgm:spPr/>
      <dgm:t>
        <a:bodyPr/>
        <a:lstStyle/>
        <a:p>
          <a:pPr rtl="0"/>
          <a:r>
            <a:rPr lang="en-US" b="1" dirty="0">
              <a:solidFill>
                <a:srgbClr val="FFC000"/>
              </a:solidFill>
              <a:latin typeface="+mj-lt"/>
            </a:rPr>
            <a:t>Adaptability</a:t>
          </a:r>
          <a:endParaRPr lang="ca-ES" b="1" dirty="0">
            <a:solidFill>
              <a:srgbClr val="FFC000"/>
            </a:solidFill>
            <a:latin typeface="+mj-lt"/>
          </a:endParaRPr>
        </a:p>
      </dgm:t>
    </dgm:pt>
    <dgm:pt modelId="{2E133968-A020-4717-898E-67EDBF5FEF32}" type="parTrans" cxnId="{DF2E752A-CAE6-46D9-8E5F-2CA5FACD4A94}">
      <dgm:prSet/>
      <dgm:spPr/>
      <dgm:t>
        <a:bodyPr/>
        <a:lstStyle/>
        <a:p>
          <a:endParaRPr lang="ca-ES"/>
        </a:p>
      </dgm:t>
    </dgm:pt>
    <dgm:pt modelId="{91DCCA7C-532E-41F9-A4C6-2346E2478015}" type="sibTrans" cxnId="{DF2E752A-CAE6-46D9-8E5F-2CA5FACD4A94}">
      <dgm:prSet/>
      <dgm:spPr/>
      <dgm:t>
        <a:bodyPr/>
        <a:lstStyle/>
        <a:p>
          <a:endParaRPr lang="ca-ES"/>
        </a:p>
      </dgm:t>
    </dgm:pt>
    <dgm:pt modelId="{8ABD5AD1-1F11-4D5D-98EF-D2A03FDF443F}">
      <dgm:prSet/>
      <dgm:spPr/>
      <dgm:t>
        <a:bodyPr/>
        <a:lstStyle/>
        <a:p>
          <a:pPr rtl="0"/>
          <a:r>
            <a:rPr lang="en-US" b="1" dirty="0">
              <a:solidFill>
                <a:srgbClr val="FFC000"/>
              </a:solidFill>
              <a:latin typeface="+mj-lt"/>
            </a:rPr>
            <a:t>Willingness to learn</a:t>
          </a:r>
          <a:endParaRPr lang="ca-ES" b="1" dirty="0">
            <a:solidFill>
              <a:srgbClr val="FFC000"/>
            </a:solidFill>
            <a:latin typeface="+mj-lt"/>
          </a:endParaRPr>
        </a:p>
      </dgm:t>
    </dgm:pt>
    <dgm:pt modelId="{B1F27878-C8B8-43B4-B7D7-C90D30545C1D}" type="parTrans" cxnId="{30C97F98-2BAE-4D08-AC7E-2ACBECE88758}">
      <dgm:prSet/>
      <dgm:spPr/>
      <dgm:t>
        <a:bodyPr/>
        <a:lstStyle/>
        <a:p>
          <a:endParaRPr lang="ca-ES"/>
        </a:p>
      </dgm:t>
    </dgm:pt>
    <dgm:pt modelId="{3DB76356-6E93-4A0F-B9FD-CFBAFDC0FC43}" type="sibTrans" cxnId="{30C97F98-2BAE-4D08-AC7E-2ACBECE88758}">
      <dgm:prSet/>
      <dgm:spPr/>
      <dgm:t>
        <a:bodyPr/>
        <a:lstStyle/>
        <a:p>
          <a:endParaRPr lang="ca-ES"/>
        </a:p>
      </dgm:t>
    </dgm:pt>
    <dgm:pt modelId="{E4D15B04-A6E8-4F46-B487-138378DAF6E5}">
      <dgm:prSet/>
      <dgm:spPr/>
      <dgm:t>
        <a:bodyPr/>
        <a:lstStyle/>
        <a:p>
          <a:pPr rtl="0"/>
          <a:r>
            <a:rPr lang="en-US" b="1" dirty="0">
              <a:solidFill>
                <a:srgbClr val="FFC000"/>
              </a:solidFill>
              <a:latin typeface="+mj-lt"/>
            </a:rPr>
            <a:t>Analysis</a:t>
          </a:r>
          <a:r>
            <a:rPr lang="en-US" b="1" dirty="0">
              <a:latin typeface="+mj-lt"/>
            </a:rPr>
            <a:t> and synthesis skill</a:t>
          </a:r>
          <a:endParaRPr lang="ca-ES" b="1" dirty="0">
            <a:latin typeface="+mj-lt"/>
          </a:endParaRPr>
        </a:p>
      </dgm:t>
    </dgm:pt>
    <dgm:pt modelId="{70228686-DD33-4429-8699-AF18CA523211}" type="parTrans" cxnId="{A4179A53-2A12-4F77-BF1C-BDEB779239C5}">
      <dgm:prSet/>
      <dgm:spPr/>
      <dgm:t>
        <a:bodyPr/>
        <a:lstStyle/>
        <a:p>
          <a:endParaRPr lang="ca-ES"/>
        </a:p>
      </dgm:t>
    </dgm:pt>
    <dgm:pt modelId="{E6762B5D-74F0-4FAB-827E-5D6AF3802845}" type="sibTrans" cxnId="{A4179A53-2A12-4F77-BF1C-BDEB779239C5}">
      <dgm:prSet/>
      <dgm:spPr/>
      <dgm:t>
        <a:bodyPr/>
        <a:lstStyle/>
        <a:p>
          <a:endParaRPr lang="ca-ES"/>
        </a:p>
      </dgm:t>
    </dgm:pt>
    <dgm:pt modelId="{FC27F0DB-4281-4FF0-AE79-CAE582847775}">
      <dgm:prSet/>
      <dgm:spPr/>
      <dgm:t>
        <a:bodyPr/>
        <a:lstStyle/>
        <a:p>
          <a:pPr rtl="0"/>
          <a:r>
            <a:rPr lang="en-US" b="1" dirty="0">
              <a:solidFill>
                <a:srgbClr val="FFC000"/>
              </a:solidFill>
              <a:latin typeface="+mj-lt"/>
            </a:rPr>
            <a:t>Setting goals </a:t>
          </a:r>
          <a:r>
            <a:rPr lang="en-US" b="1" dirty="0">
              <a:latin typeface="+mj-lt"/>
            </a:rPr>
            <a:t>and the path to achieve them</a:t>
          </a:r>
          <a:endParaRPr lang="ca-ES" b="1" dirty="0">
            <a:latin typeface="+mj-lt"/>
          </a:endParaRPr>
        </a:p>
      </dgm:t>
    </dgm:pt>
    <dgm:pt modelId="{D368EC56-73F3-499B-AC7A-71088BE31CD2}" type="parTrans" cxnId="{E56ECED7-78A5-44BA-B5CB-86CFA49B56E4}">
      <dgm:prSet/>
      <dgm:spPr/>
      <dgm:t>
        <a:bodyPr/>
        <a:lstStyle/>
        <a:p>
          <a:endParaRPr lang="ca-ES"/>
        </a:p>
      </dgm:t>
    </dgm:pt>
    <dgm:pt modelId="{1C1EDF2F-A307-43E3-8A12-991D54584299}" type="sibTrans" cxnId="{E56ECED7-78A5-44BA-B5CB-86CFA49B56E4}">
      <dgm:prSet/>
      <dgm:spPr/>
      <dgm:t>
        <a:bodyPr/>
        <a:lstStyle/>
        <a:p>
          <a:endParaRPr lang="ca-ES"/>
        </a:p>
      </dgm:t>
    </dgm:pt>
    <dgm:pt modelId="{15609656-1264-4EF9-BE8E-022A249C9336}">
      <dgm:prSet/>
      <dgm:spPr/>
      <dgm:t>
        <a:bodyPr/>
        <a:lstStyle/>
        <a:p>
          <a:pPr rtl="0"/>
          <a:r>
            <a:rPr lang="en-US" b="1" dirty="0">
              <a:solidFill>
                <a:srgbClr val="FFC000"/>
              </a:solidFill>
              <a:latin typeface="+mj-lt"/>
            </a:rPr>
            <a:t>Intuition</a:t>
          </a:r>
          <a:r>
            <a:rPr lang="en-US" b="1" dirty="0">
              <a:latin typeface="+mj-lt"/>
            </a:rPr>
            <a:t> and future anticipation</a:t>
          </a:r>
          <a:endParaRPr lang="ca-ES" b="1" dirty="0">
            <a:latin typeface="+mj-lt"/>
          </a:endParaRPr>
        </a:p>
      </dgm:t>
    </dgm:pt>
    <dgm:pt modelId="{5A84FCC9-4092-4C98-842B-290F6B818012}" type="parTrans" cxnId="{6D4C88BC-E1C6-421D-A209-DA2545CCBDC3}">
      <dgm:prSet/>
      <dgm:spPr/>
      <dgm:t>
        <a:bodyPr/>
        <a:lstStyle/>
        <a:p>
          <a:endParaRPr lang="ca-ES"/>
        </a:p>
      </dgm:t>
    </dgm:pt>
    <dgm:pt modelId="{D055325C-099A-496D-ACF9-AC8072597E82}" type="sibTrans" cxnId="{6D4C88BC-E1C6-421D-A209-DA2545CCBDC3}">
      <dgm:prSet/>
      <dgm:spPr/>
      <dgm:t>
        <a:bodyPr/>
        <a:lstStyle/>
        <a:p>
          <a:endParaRPr lang="ca-ES"/>
        </a:p>
      </dgm:t>
    </dgm:pt>
    <dgm:pt modelId="{D15B11C6-6F32-4813-AA4A-034A4F2E7C7A}">
      <dgm:prSet/>
      <dgm:spPr/>
      <dgm:t>
        <a:bodyPr/>
        <a:lstStyle/>
        <a:p>
          <a:pPr rtl="0"/>
          <a:r>
            <a:rPr lang="en-US" b="1" dirty="0">
              <a:solidFill>
                <a:srgbClr val="FFC000"/>
              </a:solidFill>
              <a:latin typeface="+mj-lt"/>
            </a:rPr>
            <a:t>Innovator</a:t>
          </a:r>
          <a:r>
            <a:rPr lang="en-US" b="1" dirty="0">
              <a:latin typeface="+mj-lt"/>
            </a:rPr>
            <a:t> </a:t>
          </a:r>
          <a:endParaRPr lang="ca-ES" b="1" dirty="0">
            <a:latin typeface="+mj-lt"/>
          </a:endParaRPr>
        </a:p>
      </dgm:t>
    </dgm:pt>
    <dgm:pt modelId="{87F061FA-A5D7-440D-82EC-B3913D0F3D87}" type="parTrans" cxnId="{87010B2D-5FD5-412E-9890-AF1075AF58E1}">
      <dgm:prSet/>
      <dgm:spPr/>
      <dgm:t>
        <a:bodyPr/>
        <a:lstStyle/>
        <a:p>
          <a:endParaRPr lang="ca-ES"/>
        </a:p>
      </dgm:t>
    </dgm:pt>
    <dgm:pt modelId="{E560C8B8-1FE2-4EB7-9E61-6FDF539E1F4F}" type="sibTrans" cxnId="{87010B2D-5FD5-412E-9890-AF1075AF58E1}">
      <dgm:prSet/>
      <dgm:spPr/>
      <dgm:t>
        <a:bodyPr/>
        <a:lstStyle/>
        <a:p>
          <a:endParaRPr lang="ca-ES"/>
        </a:p>
      </dgm:t>
    </dgm:pt>
    <dgm:pt modelId="{41996465-DAF9-4AE0-9B45-64D5B4A26855}">
      <dgm:prSet/>
      <dgm:spPr/>
      <dgm:t>
        <a:bodyPr/>
        <a:lstStyle/>
        <a:p>
          <a:pPr rtl="0"/>
          <a:r>
            <a:rPr lang="en-US" b="1" dirty="0">
              <a:latin typeface="+mj-lt"/>
            </a:rPr>
            <a:t>Knowledge of technics, methods and materials to use</a:t>
          </a:r>
          <a:endParaRPr lang="ca-ES" b="1" dirty="0">
            <a:latin typeface="+mj-lt"/>
          </a:endParaRPr>
        </a:p>
      </dgm:t>
    </dgm:pt>
    <dgm:pt modelId="{18E50756-3A1D-4D16-B2BF-763D778A07DC}" type="parTrans" cxnId="{278562D3-8BE7-4D0E-A5F5-8B6D27A565B8}">
      <dgm:prSet/>
      <dgm:spPr/>
      <dgm:t>
        <a:bodyPr/>
        <a:lstStyle/>
        <a:p>
          <a:endParaRPr lang="ca-ES"/>
        </a:p>
      </dgm:t>
    </dgm:pt>
    <dgm:pt modelId="{1A2B58DA-3984-4372-BC73-9EA042B81C5B}" type="sibTrans" cxnId="{278562D3-8BE7-4D0E-A5F5-8B6D27A565B8}">
      <dgm:prSet/>
      <dgm:spPr/>
      <dgm:t>
        <a:bodyPr/>
        <a:lstStyle/>
        <a:p>
          <a:endParaRPr lang="ca-ES"/>
        </a:p>
      </dgm:t>
    </dgm:pt>
    <dgm:pt modelId="{DD926284-305C-4D08-A1EA-69B63EA60A10}">
      <dgm:prSet/>
      <dgm:spPr/>
      <dgm:t>
        <a:bodyPr/>
        <a:lstStyle/>
        <a:p>
          <a:pPr rtl="0"/>
          <a:r>
            <a:rPr lang="en-US" b="1" dirty="0">
              <a:latin typeface="+mj-lt"/>
            </a:rPr>
            <a:t>Management expertise </a:t>
          </a:r>
          <a:endParaRPr lang="ca-ES" b="1" dirty="0">
            <a:latin typeface="+mj-lt"/>
          </a:endParaRPr>
        </a:p>
      </dgm:t>
    </dgm:pt>
    <dgm:pt modelId="{30F9A3F2-DBDE-4807-A70D-3811CCDC0E0A}" type="parTrans" cxnId="{8F955DC7-AEEF-4937-A57E-1A4C9D1FF4E1}">
      <dgm:prSet/>
      <dgm:spPr/>
      <dgm:t>
        <a:bodyPr/>
        <a:lstStyle/>
        <a:p>
          <a:endParaRPr lang="ca-ES"/>
        </a:p>
      </dgm:t>
    </dgm:pt>
    <dgm:pt modelId="{BA553F47-F660-4B61-A8DD-B23A29180B51}" type="sibTrans" cxnId="{8F955DC7-AEEF-4937-A57E-1A4C9D1FF4E1}">
      <dgm:prSet/>
      <dgm:spPr/>
      <dgm:t>
        <a:bodyPr/>
        <a:lstStyle/>
        <a:p>
          <a:endParaRPr lang="ca-ES"/>
        </a:p>
      </dgm:t>
    </dgm:pt>
    <dgm:pt modelId="{591A6E1B-3175-492E-B9B0-1B0F8D22A740}">
      <dgm:prSet/>
      <dgm:spPr/>
      <dgm:t>
        <a:bodyPr/>
        <a:lstStyle/>
        <a:p>
          <a:pPr rtl="0"/>
          <a:r>
            <a:rPr lang="en-US" b="1" dirty="0">
              <a:latin typeface="+mj-lt"/>
            </a:rPr>
            <a:t>Management and </a:t>
          </a:r>
          <a:r>
            <a:rPr lang="en-US" b="1" dirty="0">
              <a:solidFill>
                <a:srgbClr val="FFC000"/>
              </a:solidFill>
              <a:latin typeface="+mj-lt"/>
            </a:rPr>
            <a:t>organizational skills</a:t>
          </a:r>
          <a:endParaRPr lang="ca-ES" b="1" dirty="0">
            <a:solidFill>
              <a:srgbClr val="FFC000"/>
            </a:solidFill>
            <a:latin typeface="+mj-lt"/>
          </a:endParaRPr>
        </a:p>
      </dgm:t>
    </dgm:pt>
    <dgm:pt modelId="{DD79B2C8-40E2-4BE0-9509-82637D651DB9}" type="parTrans" cxnId="{422E9F4E-BDB9-49D3-B1AF-02407019CA77}">
      <dgm:prSet/>
      <dgm:spPr/>
      <dgm:t>
        <a:bodyPr/>
        <a:lstStyle/>
        <a:p>
          <a:endParaRPr lang="ca-ES"/>
        </a:p>
      </dgm:t>
    </dgm:pt>
    <dgm:pt modelId="{574B7D27-D74C-42D1-882B-533B56B63366}" type="sibTrans" cxnId="{422E9F4E-BDB9-49D3-B1AF-02407019CA77}">
      <dgm:prSet/>
      <dgm:spPr/>
      <dgm:t>
        <a:bodyPr/>
        <a:lstStyle/>
        <a:p>
          <a:endParaRPr lang="ca-ES"/>
        </a:p>
      </dgm:t>
    </dgm:pt>
    <dgm:pt modelId="{C6D49EFC-08EF-4AE0-8BF7-C13213C97FAB}">
      <dgm:prSet/>
      <dgm:spPr/>
      <dgm:t>
        <a:bodyPr/>
        <a:lstStyle/>
        <a:p>
          <a:pPr rtl="0"/>
          <a:r>
            <a:rPr lang="en-US" b="1" dirty="0">
              <a:latin typeface="+mj-lt"/>
            </a:rPr>
            <a:t>Business criterion		</a:t>
          </a:r>
          <a:endParaRPr lang="ca-ES" b="1" dirty="0">
            <a:latin typeface="+mj-lt"/>
          </a:endParaRPr>
        </a:p>
      </dgm:t>
    </dgm:pt>
    <dgm:pt modelId="{A8459371-4D76-45D8-B835-6BA60BAFA610}" type="parTrans" cxnId="{20ABECC3-F3B3-48D4-BE7B-CB980B14E64E}">
      <dgm:prSet/>
      <dgm:spPr/>
      <dgm:t>
        <a:bodyPr/>
        <a:lstStyle/>
        <a:p>
          <a:endParaRPr lang="ca-ES"/>
        </a:p>
      </dgm:t>
    </dgm:pt>
    <dgm:pt modelId="{49F17667-7F23-4868-AEE2-CCAFED50B416}" type="sibTrans" cxnId="{20ABECC3-F3B3-48D4-BE7B-CB980B14E64E}">
      <dgm:prSet/>
      <dgm:spPr/>
      <dgm:t>
        <a:bodyPr/>
        <a:lstStyle/>
        <a:p>
          <a:endParaRPr lang="ca-ES"/>
        </a:p>
      </dgm:t>
    </dgm:pt>
    <dgm:pt modelId="{C7CFAC5E-63E3-46C4-9456-6B890D0F0A5B}" type="pres">
      <dgm:prSet presAssocID="{DDA92236-7E38-4E5A-A7D4-83E66F8C73B8}" presName="diagram" presStyleCnt="0">
        <dgm:presLayoutVars>
          <dgm:dir/>
          <dgm:resizeHandles val="exact"/>
        </dgm:presLayoutVars>
      </dgm:prSet>
      <dgm:spPr/>
      <dgm:t>
        <a:bodyPr/>
        <a:lstStyle/>
        <a:p>
          <a:endParaRPr lang="it-IT"/>
        </a:p>
      </dgm:t>
    </dgm:pt>
    <dgm:pt modelId="{87856D08-31B4-4E54-BAC2-4CE75F9CE0AE}" type="pres">
      <dgm:prSet presAssocID="{70E32428-C07E-48EF-9774-10CCC98CA1D3}" presName="node" presStyleLbl="node1" presStyleIdx="0" presStyleCnt="14">
        <dgm:presLayoutVars>
          <dgm:bulletEnabled val="1"/>
        </dgm:presLayoutVars>
      </dgm:prSet>
      <dgm:spPr/>
      <dgm:t>
        <a:bodyPr/>
        <a:lstStyle/>
        <a:p>
          <a:endParaRPr lang="it-IT"/>
        </a:p>
      </dgm:t>
    </dgm:pt>
    <dgm:pt modelId="{7AD1F7E9-5344-4379-9E73-839641D18F18}" type="pres">
      <dgm:prSet presAssocID="{1D2BFB79-AA29-44EF-8B74-F083F81BABD1}" presName="sibTrans" presStyleCnt="0"/>
      <dgm:spPr/>
    </dgm:pt>
    <dgm:pt modelId="{F774D4C4-14CD-4571-B49B-3A383F1C62B4}" type="pres">
      <dgm:prSet presAssocID="{F0959F93-ACD1-454A-9F29-7C6259D8E9D4}" presName="node" presStyleLbl="node1" presStyleIdx="1" presStyleCnt="14" custLinFactNeighborX="-798" custLinFactNeighborY="2761">
        <dgm:presLayoutVars>
          <dgm:bulletEnabled val="1"/>
        </dgm:presLayoutVars>
      </dgm:prSet>
      <dgm:spPr/>
      <dgm:t>
        <a:bodyPr/>
        <a:lstStyle/>
        <a:p>
          <a:endParaRPr lang="it-IT"/>
        </a:p>
      </dgm:t>
    </dgm:pt>
    <dgm:pt modelId="{E9AF937E-2E1D-4348-AF22-582067E06D51}" type="pres">
      <dgm:prSet presAssocID="{67A580EB-0DD8-4C4E-85B2-EDDCF506DF94}" presName="sibTrans" presStyleCnt="0"/>
      <dgm:spPr/>
    </dgm:pt>
    <dgm:pt modelId="{281DD9F6-C3E3-4986-804C-734936CB179A}" type="pres">
      <dgm:prSet presAssocID="{32E8E943-C75B-4D08-AA21-FEEDCF825239}" presName="node" presStyleLbl="node1" presStyleIdx="2" presStyleCnt="14">
        <dgm:presLayoutVars>
          <dgm:bulletEnabled val="1"/>
        </dgm:presLayoutVars>
      </dgm:prSet>
      <dgm:spPr/>
      <dgm:t>
        <a:bodyPr/>
        <a:lstStyle/>
        <a:p>
          <a:endParaRPr lang="it-IT"/>
        </a:p>
      </dgm:t>
    </dgm:pt>
    <dgm:pt modelId="{62228619-24D3-4257-9632-B3F1AE8485CF}" type="pres">
      <dgm:prSet presAssocID="{CC151FD1-C266-4814-977F-E08BC5F1DBC8}" presName="sibTrans" presStyleCnt="0"/>
      <dgm:spPr/>
    </dgm:pt>
    <dgm:pt modelId="{45BF97DD-B8F1-42D3-9F11-37183CB792B7}" type="pres">
      <dgm:prSet presAssocID="{854DA03E-8E6A-4C5A-A1BA-BD4433E29CCC}" presName="node" presStyleLbl="node1" presStyleIdx="3" presStyleCnt="14">
        <dgm:presLayoutVars>
          <dgm:bulletEnabled val="1"/>
        </dgm:presLayoutVars>
      </dgm:prSet>
      <dgm:spPr/>
      <dgm:t>
        <a:bodyPr/>
        <a:lstStyle/>
        <a:p>
          <a:endParaRPr lang="it-IT"/>
        </a:p>
      </dgm:t>
    </dgm:pt>
    <dgm:pt modelId="{04A21D42-16AD-4880-B6D4-AF23ABE05F37}" type="pres">
      <dgm:prSet presAssocID="{239D77F1-021D-4894-8A89-CD1BBD37BF68}" presName="sibTrans" presStyleCnt="0"/>
      <dgm:spPr/>
    </dgm:pt>
    <dgm:pt modelId="{AC04045F-4D64-44DF-BBB9-8B22477D60C9}" type="pres">
      <dgm:prSet presAssocID="{683724CC-8066-4C18-8A71-24BE5C671FEA}" presName="node" presStyleLbl="node1" presStyleIdx="4" presStyleCnt="14">
        <dgm:presLayoutVars>
          <dgm:bulletEnabled val="1"/>
        </dgm:presLayoutVars>
      </dgm:prSet>
      <dgm:spPr/>
      <dgm:t>
        <a:bodyPr/>
        <a:lstStyle/>
        <a:p>
          <a:endParaRPr lang="it-IT"/>
        </a:p>
      </dgm:t>
    </dgm:pt>
    <dgm:pt modelId="{93056BF1-DA60-4894-A61C-3DA3CDDA4076}" type="pres">
      <dgm:prSet presAssocID="{91DCCA7C-532E-41F9-A4C6-2346E2478015}" presName="sibTrans" presStyleCnt="0"/>
      <dgm:spPr/>
    </dgm:pt>
    <dgm:pt modelId="{DBE4E518-9F91-46F2-B843-D32E1DEAF8EE}" type="pres">
      <dgm:prSet presAssocID="{8ABD5AD1-1F11-4D5D-98EF-D2A03FDF443F}" presName="node" presStyleLbl="node1" presStyleIdx="5" presStyleCnt="14">
        <dgm:presLayoutVars>
          <dgm:bulletEnabled val="1"/>
        </dgm:presLayoutVars>
      </dgm:prSet>
      <dgm:spPr/>
      <dgm:t>
        <a:bodyPr/>
        <a:lstStyle/>
        <a:p>
          <a:endParaRPr lang="it-IT"/>
        </a:p>
      </dgm:t>
    </dgm:pt>
    <dgm:pt modelId="{5A7542DF-BE42-49F5-8821-722EAF091D69}" type="pres">
      <dgm:prSet presAssocID="{3DB76356-6E93-4A0F-B9FD-CFBAFDC0FC43}" presName="sibTrans" presStyleCnt="0"/>
      <dgm:spPr/>
    </dgm:pt>
    <dgm:pt modelId="{94F628F6-D22B-4A24-AA35-53D576D9365E}" type="pres">
      <dgm:prSet presAssocID="{E4D15B04-A6E8-4F46-B487-138378DAF6E5}" presName="node" presStyleLbl="node1" presStyleIdx="6" presStyleCnt="14">
        <dgm:presLayoutVars>
          <dgm:bulletEnabled val="1"/>
        </dgm:presLayoutVars>
      </dgm:prSet>
      <dgm:spPr/>
      <dgm:t>
        <a:bodyPr/>
        <a:lstStyle/>
        <a:p>
          <a:endParaRPr lang="it-IT"/>
        </a:p>
      </dgm:t>
    </dgm:pt>
    <dgm:pt modelId="{D69D0EE7-F4B9-4BCA-8C7C-ED1F30BF6241}" type="pres">
      <dgm:prSet presAssocID="{E6762B5D-74F0-4FAB-827E-5D6AF3802845}" presName="sibTrans" presStyleCnt="0"/>
      <dgm:spPr/>
    </dgm:pt>
    <dgm:pt modelId="{BBD72B01-2925-42F1-A09D-D34CB3CFA088}" type="pres">
      <dgm:prSet presAssocID="{FC27F0DB-4281-4FF0-AE79-CAE582847775}" presName="node" presStyleLbl="node1" presStyleIdx="7" presStyleCnt="14">
        <dgm:presLayoutVars>
          <dgm:bulletEnabled val="1"/>
        </dgm:presLayoutVars>
      </dgm:prSet>
      <dgm:spPr/>
      <dgm:t>
        <a:bodyPr/>
        <a:lstStyle/>
        <a:p>
          <a:endParaRPr lang="it-IT"/>
        </a:p>
      </dgm:t>
    </dgm:pt>
    <dgm:pt modelId="{2B82C3E7-447B-446A-935D-8A3B1CA629D5}" type="pres">
      <dgm:prSet presAssocID="{1C1EDF2F-A307-43E3-8A12-991D54584299}" presName="sibTrans" presStyleCnt="0"/>
      <dgm:spPr/>
    </dgm:pt>
    <dgm:pt modelId="{265E7E9F-56B4-469F-9FA7-3306C8D4C8BB}" type="pres">
      <dgm:prSet presAssocID="{15609656-1264-4EF9-BE8E-022A249C9336}" presName="node" presStyleLbl="node1" presStyleIdx="8" presStyleCnt="14">
        <dgm:presLayoutVars>
          <dgm:bulletEnabled val="1"/>
        </dgm:presLayoutVars>
      </dgm:prSet>
      <dgm:spPr/>
      <dgm:t>
        <a:bodyPr/>
        <a:lstStyle/>
        <a:p>
          <a:endParaRPr lang="it-IT"/>
        </a:p>
      </dgm:t>
    </dgm:pt>
    <dgm:pt modelId="{93DBB61F-7C9A-4D5D-8B15-7944C5CC4ECE}" type="pres">
      <dgm:prSet presAssocID="{D055325C-099A-496D-ACF9-AC8072597E82}" presName="sibTrans" presStyleCnt="0"/>
      <dgm:spPr/>
    </dgm:pt>
    <dgm:pt modelId="{47274A73-93AC-407C-83F5-EDBACEAFE284}" type="pres">
      <dgm:prSet presAssocID="{D15B11C6-6F32-4813-AA4A-034A4F2E7C7A}" presName="node" presStyleLbl="node1" presStyleIdx="9" presStyleCnt="14" custLinFactNeighborX="-1446" custLinFactNeighborY="5779">
        <dgm:presLayoutVars>
          <dgm:bulletEnabled val="1"/>
        </dgm:presLayoutVars>
      </dgm:prSet>
      <dgm:spPr/>
      <dgm:t>
        <a:bodyPr/>
        <a:lstStyle/>
        <a:p>
          <a:endParaRPr lang="it-IT"/>
        </a:p>
      </dgm:t>
    </dgm:pt>
    <dgm:pt modelId="{EDAA8D23-ADC8-449B-8633-849CA42F2A51}" type="pres">
      <dgm:prSet presAssocID="{E560C8B8-1FE2-4EB7-9E61-6FDF539E1F4F}" presName="sibTrans" presStyleCnt="0"/>
      <dgm:spPr/>
    </dgm:pt>
    <dgm:pt modelId="{786A32A0-68C9-45B7-9243-84187EB1F818}" type="pres">
      <dgm:prSet presAssocID="{41996465-DAF9-4AE0-9B45-64D5B4A26855}" presName="node" presStyleLbl="node1" presStyleIdx="10" presStyleCnt="14">
        <dgm:presLayoutVars>
          <dgm:bulletEnabled val="1"/>
        </dgm:presLayoutVars>
      </dgm:prSet>
      <dgm:spPr/>
      <dgm:t>
        <a:bodyPr/>
        <a:lstStyle/>
        <a:p>
          <a:endParaRPr lang="it-IT"/>
        </a:p>
      </dgm:t>
    </dgm:pt>
    <dgm:pt modelId="{9555C9E4-6F2F-4306-872A-321905F30EC1}" type="pres">
      <dgm:prSet presAssocID="{1A2B58DA-3984-4372-BC73-9EA042B81C5B}" presName="sibTrans" presStyleCnt="0"/>
      <dgm:spPr/>
    </dgm:pt>
    <dgm:pt modelId="{5AC41718-F296-4C9D-9263-318C318107E1}" type="pres">
      <dgm:prSet presAssocID="{DD926284-305C-4D08-A1EA-69B63EA60A10}" presName="node" presStyleLbl="node1" presStyleIdx="11" presStyleCnt="14">
        <dgm:presLayoutVars>
          <dgm:bulletEnabled val="1"/>
        </dgm:presLayoutVars>
      </dgm:prSet>
      <dgm:spPr/>
      <dgm:t>
        <a:bodyPr/>
        <a:lstStyle/>
        <a:p>
          <a:endParaRPr lang="it-IT"/>
        </a:p>
      </dgm:t>
    </dgm:pt>
    <dgm:pt modelId="{DD7A5EC7-D32A-42C2-B750-DC15D245D53F}" type="pres">
      <dgm:prSet presAssocID="{BA553F47-F660-4B61-A8DD-B23A29180B51}" presName="sibTrans" presStyleCnt="0"/>
      <dgm:spPr/>
    </dgm:pt>
    <dgm:pt modelId="{B157CF2C-F095-4E48-ADA6-540520E89D5C}" type="pres">
      <dgm:prSet presAssocID="{591A6E1B-3175-492E-B9B0-1B0F8D22A740}" presName="node" presStyleLbl="node1" presStyleIdx="12" presStyleCnt="14">
        <dgm:presLayoutVars>
          <dgm:bulletEnabled val="1"/>
        </dgm:presLayoutVars>
      </dgm:prSet>
      <dgm:spPr/>
      <dgm:t>
        <a:bodyPr/>
        <a:lstStyle/>
        <a:p>
          <a:endParaRPr lang="it-IT"/>
        </a:p>
      </dgm:t>
    </dgm:pt>
    <dgm:pt modelId="{A7F7EBBC-23A1-45BF-8733-609C82009464}" type="pres">
      <dgm:prSet presAssocID="{574B7D27-D74C-42D1-882B-533B56B63366}" presName="sibTrans" presStyleCnt="0"/>
      <dgm:spPr/>
    </dgm:pt>
    <dgm:pt modelId="{2BA5F2BE-9CD7-444F-AE2A-C57710B11990}" type="pres">
      <dgm:prSet presAssocID="{C6D49EFC-08EF-4AE0-8BF7-C13213C97FAB}" presName="node" presStyleLbl="node1" presStyleIdx="13" presStyleCnt="14">
        <dgm:presLayoutVars>
          <dgm:bulletEnabled val="1"/>
        </dgm:presLayoutVars>
      </dgm:prSet>
      <dgm:spPr/>
      <dgm:t>
        <a:bodyPr/>
        <a:lstStyle/>
        <a:p>
          <a:endParaRPr lang="it-IT"/>
        </a:p>
      </dgm:t>
    </dgm:pt>
  </dgm:ptLst>
  <dgm:cxnLst>
    <dgm:cxn modelId="{2643866A-8CAD-49B1-96B7-4C1691920D89}" type="presOf" srcId="{DD926284-305C-4D08-A1EA-69B63EA60A10}" destId="{5AC41718-F296-4C9D-9263-318C318107E1}" srcOrd="0" destOrd="0" presId="urn:microsoft.com/office/officeart/2005/8/layout/default#1"/>
    <dgm:cxn modelId="{589BD231-C9D1-4CF0-9F5C-53E4B6507598}" type="presOf" srcId="{683724CC-8066-4C18-8A71-24BE5C671FEA}" destId="{AC04045F-4D64-44DF-BBB9-8B22477D60C9}" srcOrd="0" destOrd="0" presId="urn:microsoft.com/office/officeart/2005/8/layout/default#1"/>
    <dgm:cxn modelId="{E56ECED7-78A5-44BA-B5CB-86CFA49B56E4}" srcId="{DDA92236-7E38-4E5A-A7D4-83E66F8C73B8}" destId="{FC27F0DB-4281-4FF0-AE79-CAE582847775}" srcOrd="7" destOrd="0" parTransId="{D368EC56-73F3-499B-AC7A-71088BE31CD2}" sibTransId="{1C1EDF2F-A307-43E3-8A12-991D54584299}"/>
    <dgm:cxn modelId="{984F8674-F994-4E9F-B6AA-5BAAE89CFD7D}" type="presOf" srcId="{70E32428-C07E-48EF-9774-10CCC98CA1D3}" destId="{87856D08-31B4-4E54-BAC2-4CE75F9CE0AE}" srcOrd="0" destOrd="0" presId="urn:microsoft.com/office/officeart/2005/8/layout/default#1"/>
    <dgm:cxn modelId="{B82FD196-8230-4772-9473-9F61D56DF60B}" type="presOf" srcId="{32E8E943-C75B-4D08-AA21-FEEDCF825239}" destId="{281DD9F6-C3E3-4986-804C-734936CB179A}" srcOrd="0" destOrd="0" presId="urn:microsoft.com/office/officeart/2005/8/layout/default#1"/>
    <dgm:cxn modelId="{5ED36B27-F023-463E-8F22-3E988B91C0D4}" type="presOf" srcId="{E4D15B04-A6E8-4F46-B487-138378DAF6E5}" destId="{94F628F6-D22B-4A24-AA35-53D576D9365E}" srcOrd="0" destOrd="0" presId="urn:microsoft.com/office/officeart/2005/8/layout/default#1"/>
    <dgm:cxn modelId="{6D4C88BC-E1C6-421D-A209-DA2545CCBDC3}" srcId="{DDA92236-7E38-4E5A-A7D4-83E66F8C73B8}" destId="{15609656-1264-4EF9-BE8E-022A249C9336}" srcOrd="8" destOrd="0" parTransId="{5A84FCC9-4092-4C98-842B-290F6B818012}" sibTransId="{D055325C-099A-496D-ACF9-AC8072597E82}"/>
    <dgm:cxn modelId="{422E9F4E-BDB9-49D3-B1AF-02407019CA77}" srcId="{DDA92236-7E38-4E5A-A7D4-83E66F8C73B8}" destId="{591A6E1B-3175-492E-B9B0-1B0F8D22A740}" srcOrd="12" destOrd="0" parTransId="{DD79B2C8-40E2-4BE0-9509-82637D651DB9}" sibTransId="{574B7D27-D74C-42D1-882B-533B56B63366}"/>
    <dgm:cxn modelId="{BB53B2C3-57E9-49DA-B2F7-B9C0C208E835}" type="presOf" srcId="{D15B11C6-6F32-4813-AA4A-034A4F2E7C7A}" destId="{47274A73-93AC-407C-83F5-EDBACEAFE284}" srcOrd="0" destOrd="0" presId="urn:microsoft.com/office/officeart/2005/8/layout/default#1"/>
    <dgm:cxn modelId="{0AAB94E7-F8EA-4D2B-8770-36FDC2F0E32D}" type="presOf" srcId="{15609656-1264-4EF9-BE8E-022A249C9336}" destId="{265E7E9F-56B4-469F-9FA7-3306C8D4C8BB}" srcOrd="0" destOrd="0" presId="urn:microsoft.com/office/officeart/2005/8/layout/default#1"/>
    <dgm:cxn modelId="{73E1CC97-8DDA-425B-BAF6-8F48904E22D9}" type="presOf" srcId="{591A6E1B-3175-492E-B9B0-1B0F8D22A740}" destId="{B157CF2C-F095-4E48-ADA6-540520E89D5C}" srcOrd="0" destOrd="0" presId="urn:microsoft.com/office/officeart/2005/8/layout/default#1"/>
    <dgm:cxn modelId="{87010B2D-5FD5-412E-9890-AF1075AF58E1}" srcId="{DDA92236-7E38-4E5A-A7D4-83E66F8C73B8}" destId="{D15B11C6-6F32-4813-AA4A-034A4F2E7C7A}" srcOrd="9" destOrd="0" parTransId="{87F061FA-A5D7-440D-82EC-B3913D0F3D87}" sibTransId="{E560C8B8-1FE2-4EB7-9E61-6FDF539E1F4F}"/>
    <dgm:cxn modelId="{5F2FCCBE-F49C-49FC-9EF7-27A7C3109713}" type="presOf" srcId="{DDA92236-7E38-4E5A-A7D4-83E66F8C73B8}" destId="{C7CFAC5E-63E3-46C4-9456-6B890D0F0A5B}" srcOrd="0" destOrd="0" presId="urn:microsoft.com/office/officeart/2005/8/layout/default#1"/>
    <dgm:cxn modelId="{4CAEA951-CBBC-48D5-A9C6-3157D0C0E384}" type="presOf" srcId="{8ABD5AD1-1F11-4D5D-98EF-D2A03FDF443F}" destId="{DBE4E518-9F91-46F2-B843-D32E1DEAF8EE}" srcOrd="0" destOrd="0" presId="urn:microsoft.com/office/officeart/2005/8/layout/default#1"/>
    <dgm:cxn modelId="{E123D607-32A2-4121-ADBD-D8CF4EB1E815}" type="presOf" srcId="{41996465-DAF9-4AE0-9B45-64D5B4A26855}" destId="{786A32A0-68C9-45B7-9243-84187EB1F818}" srcOrd="0" destOrd="0" presId="urn:microsoft.com/office/officeart/2005/8/layout/default#1"/>
    <dgm:cxn modelId="{90BC7F92-3DFB-4C27-A4E6-195BF050E8B5}" type="presOf" srcId="{FC27F0DB-4281-4FF0-AE79-CAE582847775}" destId="{BBD72B01-2925-42F1-A09D-D34CB3CFA088}" srcOrd="0" destOrd="0" presId="urn:microsoft.com/office/officeart/2005/8/layout/default#1"/>
    <dgm:cxn modelId="{DF2E752A-CAE6-46D9-8E5F-2CA5FACD4A94}" srcId="{DDA92236-7E38-4E5A-A7D4-83E66F8C73B8}" destId="{683724CC-8066-4C18-8A71-24BE5C671FEA}" srcOrd="4" destOrd="0" parTransId="{2E133968-A020-4717-898E-67EDBF5FEF32}" sibTransId="{91DCCA7C-532E-41F9-A4C6-2346E2478015}"/>
    <dgm:cxn modelId="{32F425F2-54F0-424E-A2CE-B88CEFE9DEDF}" type="presOf" srcId="{F0959F93-ACD1-454A-9F29-7C6259D8E9D4}" destId="{F774D4C4-14CD-4571-B49B-3A383F1C62B4}" srcOrd="0" destOrd="0" presId="urn:microsoft.com/office/officeart/2005/8/layout/default#1"/>
    <dgm:cxn modelId="{C8696D44-50E1-4B75-A953-0B4962F91F2E}" srcId="{DDA92236-7E38-4E5A-A7D4-83E66F8C73B8}" destId="{70E32428-C07E-48EF-9774-10CCC98CA1D3}" srcOrd="0" destOrd="0" parTransId="{CC299E77-CDE3-4C35-A6CA-6D171E56D3D9}" sibTransId="{1D2BFB79-AA29-44EF-8B74-F083F81BABD1}"/>
    <dgm:cxn modelId="{20ABECC3-F3B3-48D4-BE7B-CB980B14E64E}" srcId="{DDA92236-7E38-4E5A-A7D4-83E66F8C73B8}" destId="{C6D49EFC-08EF-4AE0-8BF7-C13213C97FAB}" srcOrd="13" destOrd="0" parTransId="{A8459371-4D76-45D8-B835-6BA60BAFA610}" sibTransId="{49F17667-7F23-4868-AEE2-CCAFED50B416}"/>
    <dgm:cxn modelId="{B5A2689F-86D2-4897-A312-897CEBA2BAEF}" srcId="{DDA92236-7E38-4E5A-A7D4-83E66F8C73B8}" destId="{32E8E943-C75B-4D08-AA21-FEEDCF825239}" srcOrd="2" destOrd="0" parTransId="{4F6B111A-5710-464D-BA8F-8A170E2A6ECE}" sibTransId="{CC151FD1-C266-4814-977F-E08BC5F1DBC8}"/>
    <dgm:cxn modelId="{278562D3-8BE7-4D0E-A5F5-8B6D27A565B8}" srcId="{DDA92236-7E38-4E5A-A7D4-83E66F8C73B8}" destId="{41996465-DAF9-4AE0-9B45-64D5B4A26855}" srcOrd="10" destOrd="0" parTransId="{18E50756-3A1D-4D16-B2BF-763D778A07DC}" sibTransId="{1A2B58DA-3984-4372-BC73-9EA042B81C5B}"/>
    <dgm:cxn modelId="{DFF8E080-3808-45C9-BC63-48C43A1F05A7}" type="presOf" srcId="{C6D49EFC-08EF-4AE0-8BF7-C13213C97FAB}" destId="{2BA5F2BE-9CD7-444F-AE2A-C57710B11990}" srcOrd="0" destOrd="0" presId="urn:microsoft.com/office/officeart/2005/8/layout/default#1"/>
    <dgm:cxn modelId="{217ABC15-0611-4726-8BD9-698DC77609FD}" type="presOf" srcId="{854DA03E-8E6A-4C5A-A1BA-BD4433E29CCC}" destId="{45BF97DD-B8F1-42D3-9F11-37183CB792B7}" srcOrd="0" destOrd="0" presId="urn:microsoft.com/office/officeart/2005/8/layout/default#1"/>
    <dgm:cxn modelId="{30C97F98-2BAE-4D08-AC7E-2ACBECE88758}" srcId="{DDA92236-7E38-4E5A-A7D4-83E66F8C73B8}" destId="{8ABD5AD1-1F11-4D5D-98EF-D2A03FDF443F}" srcOrd="5" destOrd="0" parTransId="{B1F27878-C8B8-43B4-B7D7-C90D30545C1D}" sibTransId="{3DB76356-6E93-4A0F-B9FD-CFBAFDC0FC43}"/>
    <dgm:cxn modelId="{A4179A53-2A12-4F77-BF1C-BDEB779239C5}" srcId="{DDA92236-7E38-4E5A-A7D4-83E66F8C73B8}" destId="{E4D15B04-A6E8-4F46-B487-138378DAF6E5}" srcOrd="6" destOrd="0" parTransId="{70228686-DD33-4429-8699-AF18CA523211}" sibTransId="{E6762B5D-74F0-4FAB-827E-5D6AF3802845}"/>
    <dgm:cxn modelId="{FAEB175A-DE3E-4774-8A7F-A7CCF331B2D5}" srcId="{DDA92236-7E38-4E5A-A7D4-83E66F8C73B8}" destId="{854DA03E-8E6A-4C5A-A1BA-BD4433E29CCC}" srcOrd="3" destOrd="0" parTransId="{F2070206-198E-429A-B0ED-C88E3B089EB5}" sibTransId="{239D77F1-021D-4894-8A89-CD1BBD37BF68}"/>
    <dgm:cxn modelId="{0603C80C-A080-411E-ADF5-670A95F79D42}" srcId="{DDA92236-7E38-4E5A-A7D4-83E66F8C73B8}" destId="{F0959F93-ACD1-454A-9F29-7C6259D8E9D4}" srcOrd="1" destOrd="0" parTransId="{6CA65D46-89E5-4289-A9F1-0161B3E927B4}" sibTransId="{67A580EB-0DD8-4C4E-85B2-EDDCF506DF94}"/>
    <dgm:cxn modelId="{8F955DC7-AEEF-4937-A57E-1A4C9D1FF4E1}" srcId="{DDA92236-7E38-4E5A-A7D4-83E66F8C73B8}" destId="{DD926284-305C-4D08-A1EA-69B63EA60A10}" srcOrd="11" destOrd="0" parTransId="{30F9A3F2-DBDE-4807-A70D-3811CCDC0E0A}" sibTransId="{BA553F47-F660-4B61-A8DD-B23A29180B51}"/>
    <dgm:cxn modelId="{68E7FF13-5100-4E79-8F0B-AEF43EAC4095}" type="presParOf" srcId="{C7CFAC5E-63E3-46C4-9456-6B890D0F0A5B}" destId="{87856D08-31B4-4E54-BAC2-4CE75F9CE0AE}" srcOrd="0" destOrd="0" presId="urn:microsoft.com/office/officeart/2005/8/layout/default#1"/>
    <dgm:cxn modelId="{2BD835EE-76A7-4CEA-B703-486A888EACE7}" type="presParOf" srcId="{C7CFAC5E-63E3-46C4-9456-6B890D0F0A5B}" destId="{7AD1F7E9-5344-4379-9E73-839641D18F18}" srcOrd="1" destOrd="0" presId="urn:microsoft.com/office/officeart/2005/8/layout/default#1"/>
    <dgm:cxn modelId="{E600313C-1240-4CAB-A0EF-9258647DD894}" type="presParOf" srcId="{C7CFAC5E-63E3-46C4-9456-6B890D0F0A5B}" destId="{F774D4C4-14CD-4571-B49B-3A383F1C62B4}" srcOrd="2" destOrd="0" presId="urn:microsoft.com/office/officeart/2005/8/layout/default#1"/>
    <dgm:cxn modelId="{B7E3FC95-D53C-4ED6-9A8D-1A9DDC8618E5}" type="presParOf" srcId="{C7CFAC5E-63E3-46C4-9456-6B890D0F0A5B}" destId="{E9AF937E-2E1D-4348-AF22-582067E06D51}" srcOrd="3" destOrd="0" presId="urn:microsoft.com/office/officeart/2005/8/layout/default#1"/>
    <dgm:cxn modelId="{C4ABF983-9EF4-467D-9312-40CFF5C38D10}" type="presParOf" srcId="{C7CFAC5E-63E3-46C4-9456-6B890D0F0A5B}" destId="{281DD9F6-C3E3-4986-804C-734936CB179A}" srcOrd="4" destOrd="0" presId="urn:microsoft.com/office/officeart/2005/8/layout/default#1"/>
    <dgm:cxn modelId="{6B70780F-B2BC-49C2-9B72-AFCFEA6852E4}" type="presParOf" srcId="{C7CFAC5E-63E3-46C4-9456-6B890D0F0A5B}" destId="{62228619-24D3-4257-9632-B3F1AE8485CF}" srcOrd="5" destOrd="0" presId="urn:microsoft.com/office/officeart/2005/8/layout/default#1"/>
    <dgm:cxn modelId="{38F25FE1-E720-4FB7-973C-0A6A61479FC5}" type="presParOf" srcId="{C7CFAC5E-63E3-46C4-9456-6B890D0F0A5B}" destId="{45BF97DD-B8F1-42D3-9F11-37183CB792B7}" srcOrd="6" destOrd="0" presId="urn:microsoft.com/office/officeart/2005/8/layout/default#1"/>
    <dgm:cxn modelId="{65D93EE0-1FAC-495C-BBCD-86C5777F7D85}" type="presParOf" srcId="{C7CFAC5E-63E3-46C4-9456-6B890D0F0A5B}" destId="{04A21D42-16AD-4880-B6D4-AF23ABE05F37}" srcOrd="7" destOrd="0" presId="urn:microsoft.com/office/officeart/2005/8/layout/default#1"/>
    <dgm:cxn modelId="{080B8B60-493C-4861-8F55-13924BD26B67}" type="presParOf" srcId="{C7CFAC5E-63E3-46C4-9456-6B890D0F0A5B}" destId="{AC04045F-4D64-44DF-BBB9-8B22477D60C9}" srcOrd="8" destOrd="0" presId="urn:microsoft.com/office/officeart/2005/8/layout/default#1"/>
    <dgm:cxn modelId="{9605F99D-A29B-42D3-96D6-FC90BD0E892C}" type="presParOf" srcId="{C7CFAC5E-63E3-46C4-9456-6B890D0F0A5B}" destId="{93056BF1-DA60-4894-A61C-3DA3CDDA4076}" srcOrd="9" destOrd="0" presId="urn:microsoft.com/office/officeart/2005/8/layout/default#1"/>
    <dgm:cxn modelId="{16471896-9FED-45D0-AE77-8821DAE42162}" type="presParOf" srcId="{C7CFAC5E-63E3-46C4-9456-6B890D0F0A5B}" destId="{DBE4E518-9F91-46F2-B843-D32E1DEAF8EE}" srcOrd="10" destOrd="0" presId="urn:microsoft.com/office/officeart/2005/8/layout/default#1"/>
    <dgm:cxn modelId="{0AB10DDF-7867-4B6D-BFBE-6AA9BA7279A6}" type="presParOf" srcId="{C7CFAC5E-63E3-46C4-9456-6B890D0F0A5B}" destId="{5A7542DF-BE42-49F5-8821-722EAF091D69}" srcOrd="11" destOrd="0" presId="urn:microsoft.com/office/officeart/2005/8/layout/default#1"/>
    <dgm:cxn modelId="{5DA38F71-E11F-4CB8-94A3-B5FF075AB95F}" type="presParOf" srcId="{C7CFAC5E-63E3-46C4-9456-6B890D0F0A5B}" destId="{94F628F6-D22B-4A24-AA35-53D576D9365E}" srcOrd="12" destOrd="0" presId="urn:microsoft.com/office/officeart/2005/8/layout/default#1"/>
    <dgm:cxn modelId="{DA6FAA85-FD54-4F3D-8D49-977E54D68184}" type="presParOf" srcId="{C7CFAC5E-63E3-46C4-9456-6B890D0F0A5B}" destId="{D69D0EE7-F4B9-4BCA-8C7C-ED1F30BF6241}" srcOrd="13" destOrd="0" presId="urn:microsoft.com/office/officeart/2005/8/layout/default#1"/>
    <dgm:cxn modelId="{BE1C8AC9-5AA5-40B6-998E-194A68680FAB}" type="presParOf" srcId="{C7CFAC5E-63E3-46C4-9456-6B890D0F0A5B}" destId="{BBD72B01-2925-42F1-A09D-D34CB3CFA088}" srcOrd="14" destOrd="0" presId="urn:microsoft.com/office/officeart/2005/8/layout/default#1"/>
    <dgm:cxn modelId="{FC5C8E60-77FE-4616-98B1-DBABCAD676A4}" type="presParOf" srcId="{C7CFAC5E-63E3-46C4-9456-6B890D0F0A5B}" destId="{2B82C3E7-447B-446A-935D-8A3B1CA629D5}" srcOrd="15" destOrd="0" presId="urn:microsoft.com/office/officeart/2005/8/layout/default#1"/>
    <dgm:cxn modelId="{F025AA27-EBC0-4616-A2D9-223FF97F8564}" type="presParOf" srcId="{C7CFAC5E-63E3-46C4-9456-6B890D0F0A5B}" destId="{265E7E9F-56B4-469F-9FA7-3306C8D4C8BB}" srcOrd="16" destOrd="0" presId="urn:microsoft.com/office/officeart/2005/8/layout/default#1"/>
    <dgm:cxn modelId="{B73C59BF-0EF1-4C94-993D-CEC4623E0B3C}" type="presParOf" srcId="{C7CFAC5E-63E3-46C4-9456-6B890D0F0A5B}" destId="{93DBB61F-7C9A-4D5D-8B15-7944C5CC4ECE}" srcOrd="17" destOrd="0" presId="urn:microsoft.com/office/officeart/2005/8/layout/default#1"/>
    <dgm:cxn modelId="{41BC5D10-E8FC-4B91-B7C4-590950BF8970}" type="presParOf" srcId="{C7CFAC5E-63E3-46C4-9456-6B890D0F0A5B}" destId="{47274A73-93AC-407C-83F5-EDBACEAFE284}" srcOrd="18" destOrd="0" presId="urn:microsoft.com/office/officeart/2005/8/layout/default#1"/>
    <dgm:cxn modelId="{1CCAD534-1198-4D8D-80A0-6B90611AC933}" type="presParOf" srcId="{C7CFAC5E-63E3-46C4-9456-6B890D0F0A5B}" destId="{EDAA8D23-ADC8-449B-8633-849CA42F2A51}" srcOrd="19" destOrd="0" presId="urn:microsoft.com/office/officeart/2005/8/layout/default#1"/>
    <dgm:cxn modelId="{E5919B0C-85EF-47B5-827C-28ADE89DF814}" type="presParOf" srcId="{C7CFAC5E-63E3-46C4-9456-6B890D0F0A5B}" destId="{786A32A0-68C9-45B7-9243-84187EB1F818}" srcOrd="20" destOrd="0" presId="urn:microsoft.com/office/officeart/2005/8/layout/default#1"/>
    <dgm:cxn modelId="{31F667B2-42A0-498C-897A-EC70609C5FBE}" type="presParOf" srcId="{C7CFAC5E-63E3-46C4-9456-6B890D0F0A5B}" destId="{9555C9E4-6F2F-4306-872A-321905F30EC1}" srcOrd="21" destOrd="0" presId="urn:microsoft.com/office/officeart/2005/8/layout/default#1"/>
    <dgm:cxn modelId="{60EE6456-085F-4EB1-B5B0-DADFC8ED3461}" type="presParOf" srcId="{C7CFAC5E-63E3-46C4-9456-6B890D0F0A5B}" destId="{5AC41718-F296-4C9D-9263-318C318107E1}" srcOrd="22" destOrd="0" presId="urn:microsoft.com/office/officeart/2005/8/layout/default#1"/>
    <dgm:cxn modelId="{18A9D191-4B1F-4AF9-839E-1335B3CE13B9}" type="presParOf" srcId="{C7CFAC5E-63E3-46C4-9456-6B890D0F0A5B}" destId="{DD7A5EC7-D32A-42C2-B750-DC15D245D53F}" srcOrd="23" destOrd="0" presId="urn:microsoft.com/office/officeart/2005/8/layout/default#1"/>
    <dgm:cxn modelId="{DDFC41AD-A677-4C99-9FBA-475C72AD3B9B}" type="presParOf" srcId="{C7CFAC5E-63E3-46C4-9456-6B890D0F0A5B}" destId="{B157CF2C-F095-4E48-ADA6-540520E89D5C}" srcOrd="24" destOrd="0" presId="urn:microsoft.com/office/officeart/2005/8/layout/default#1"/>
    <dgm:cxn modelId="{4B2D6CA1-8E10-4B03-A6BC-83E37BFF893E}" type="presParOf" srcId="{C7CFAC5E-63E3-46C4-9456-6B890D0F0A5B}" destId="{A7F7EBBC-23A1-45BF-8733-609C82009464}" srcOrd="25" destOrd="0" presId="urn:microsoft.com/office/officeart/2005/8/layout/default#1"/>
    <dgm:cxn modelId="{40B041EE-AA28-41CC-8E20-11182B1CE7F4}" type="presParOf" srcId="{C7CFAC5E-63E3-46C4-9456-6B890D0F0A5B}" destId="{2BA5F2BE-9CD7-444F-AE2A-C57710B11990}" srcOrd="2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546862-A166-4CB4-A74B-2CFAF7F4BC7F}" type="doc">
      <dgm:prSet loTypeId="urn:microsoft.com/office/officeart/2008/layout/LinedList" loCatId="list" qsTypeId="urn:microsoft.com/office/officeart/2005/8/quickstyle/simple1#3" qsCatId="simple" csTypeId="urn:microsoft.com/office/officeart/2005/8/colors/colorful1" csCatId="colorful"/>
      <dgm:spPr/>
      <dgm:t>
        <a:bodyPr/>
        <a:lstStyle/>
        <a:p>
          <a:endParaRPr lang="ca-ES"/>
        </a:p>
      </dgm:t>
    </dgm:pt>
    <dgm:pt modelId="{817B7377-D488-4BA1-ACFF-F2267588C9E2}">
      <dgm:prSet/>
      <dgm:spPr/>
      <dgm:t>
        <a:bodyPr/>
        <a:lstStyle/>
        <a:p>
          <a:pPr rtl="0"/>
          <a:r>
            <a:rPr lang="en-US" b="1" dirty="0">
              <a:latin typeface="+mj-lt"/>
            </a:rPr>
            <a:t>Ability to share stories</a:t>
          </a:r>
          <a:endParaRPr lang="ca-ES" b="1" dirty="0">
            <a:latin typeface="+mj-lt"/>
          </a:endParaRPr>
        </a:p>
      </dgm:t>
    </dgm:pt>
    <dgm:pt modelId="{8FEC8E08-AF3E-4FC5-B007-1383DC39BA0F}" type="parTrans" cxnId="{EE41B531-B282-41FD-9E1A-F6F9C8F9C56D}">
      <dgm:prSet/>
      <dgm:spPr/>
      <dgm:t>
        <a:bodyPr/>
        <a:lstStyle/>
        <a:p>
          <a:endParaRPr lang="ca-ES"/>
        </a:p>
      </dgm:t>
    </dgm:pt>
    <dgm:pt modelId="{C593F927-5570-4AE8-828D-0E94C69E09C4}" type="sibTrans" cxnId="{EE41B531-B282-41FD-9E1A-F6F9C8F9C56D}">
      <dgm:prSet/>
      <dgm:spPr/>
      <dgm:t>
        <a:bodyPr/>
        <a:lstStyle/>
        <a:p>
          <a:endParaRPr lang="ca-ES"/>
        </a:p>
      </dgm:t>
    </dgm:pt>
    <dgm:pt modelId="{FEF17F4E-72CC-445B-949F-1070EB5F85FF}">
      <dgm:prSet/>
      <dgm:spPr/>
      <dgm:t>
        <a:bodyPr/>
        <a:lstStyle/>
        <a:p>
          <a:pPr rtl="0"/>
          <a:r>
            <a:rPr lang="en-US" b="1" dirty="0">
              <a:latin typeface="+mj-lt"/>
            </a:rPr>
            <a:t>ability to enhance past experience, errors and failures included</a:t>
          </a:r>
          <a:endParaRPr lang="ca-ES" b="1" dirty="0">
            <a:latin typeface="+mj-lt"/>
          </a:endParaRPr>
        </a:p>
      </dgm:t>
    </dgm:pt>
    <dgm:pt modelId="{7E77D9FF-F97F-47E1-8B48-C74A1174F349}" type="parTrans" cxnId="{ED867B38-75A9-471D-9F24-2200085662F2}">
      <dgm:prSet/>
      <dgm:spPr/>
      <dgm:t>
        <a:bodyPr/>
        <a:lstStyle/>
        <a:p>
          <a:endParaRPr lang="ca-ES"/>
        </a:p>
      </dgm:t>
    </dgm:pt>
    <dgm:pt modelId="{1896A7FC-C171-470A-8724-21FF3381F65E}" type="sibTrans" cxnId="{ED867B38-75A9-471D-9F24-2200085662F2}">
      <dgm:prSet/>
      <dgm:spPr/>
      <dgm:t>
        <a:bodyPr/>
        <a:lstStyle/>
        <a:p>
          <a:endParaRPr lang="ca-ES"/>
        </a:p>
      </dgm:t>
    </dgm:pt>
    <dgm:pt modelId="{60C67291-CC2F-40DD-A6D8-692F9E40CB78}">
      <dgm:prSet/>
      <dgm:spPr/>
      <dgm:t>
        <a:bodyPr/>
        <a:lstStyle/>
        <a:p>
          <a:pPr rtl="0"/>
          <a:r>
            <a:rPr lang="en-US" b="1" dirty="0">
              <a:latin typeface="+mj-lt"/>
            </a:rPr>
            <a:t>Ability to use new technologies for one’s own education and for self-promotion</a:t>
          </a:r>
          <a:endParaRPr lang="ca-ES" b="1" dirty="0">
            <a:latin typeface="+mj-lt"/>
          </a:endParaRPr>
        </a:p>
      </dgm:t>
    </dgm:pt>
    <dgm:pt modelId="{3AF1E8D2-9D30-4D93-A5B4-924D496D71C4}" type="parTrans" cxnId="{28B4ECF6-7C19-4BE9-BD7F-CCE27C13FB26}">
      <dgm:prSet/>
      <dgm:spPr/>
      <dgm:t>
        <a:bodyPr/>
        <a:lstStyle/>
        <a:p>
          <a:endParaRPr lang="ca-ES"/>
        </a:p>
      </dgm:t>
    </dgm:pt>
    <dgm:pt modelId="{F66F6520-C696-4A80-9B80-C1FF762A7B4C}" type="sibTrans" cxnId="{28B4ECF6-7C19-4BE9-BD7F-CCE27C13FB26}">
      <dgm:prSet/>
      <dgm:spPr/>
      <dgm:t>
        <a:bodyPr/>
        <a:lstStyle/>
        <a:p>
          <a:endParaRPr lang="ca-ES"/>
        </a:p>
      </dgm:t>
    </dgm:pt>
    <dgm:pt modelId="{E56C1892-A261-4D84-9866-0BF53686BA53}">
      <dgm:prSet/>
      <dgm:spPr/>
      <dgm:t>
        <a:bodyPr/>
        <a:lstStyle/>
        <a:p>
          <a:pPr rtl="0"/>
          <a:r>
            <a:rPr lang="en-US" b="1" dirty="0">
              <a:latin typeface="+mj-lt"/>
            </a:rPr>
            <a:t>ability to plan and define priorities</a:t>
          </a:r>
          <a:endParaRPr lang="ca-ES" b="1" dirty="0">
            <a:latin typeface="+mj-lt"/>
          </a:endParaRPr>
        </a:p>
      </dgm:t>
    </dgm:pt>
    <dgm:pt modelId="{F234BD76-C8BA-44C2-9AD3-C70DE49CB9FE}" type="parTrans" cxnId="{8DC0A7A8-BC03-4884-885D-A1860D928248}">
      <dgm:prSet/>
      <dgm:spPr/>
      <dgm:t>
        <a:bodyPr/>
        <a:lstStyle/>
        <a:p>
          <a:endParaRPr lang="ca-ES"/>
        </a:p>
      </dgm:t>
    </dgm:pt>
    <dgm:pt modelId="{0F80D3BB-51D1-4FDF-A14B-8B3DBF2FC7DD}" type="sibTrans" cxnId="{8DC0A7A8-BC03-4884-885D-A1860D928248}">
      <dgm:prSet/>
      <dgm:spPr/>
      <dgm:t>
        <a:bodyPr/>
        <a:lstStyle/>
        <a:p>
          <a:endParaRPr lang="ca-ES"/>
        </a:p>
      </dgm:t>
    </dgm:pt>
    <dgm:pt modelId="{880F2817-4D41-4A75-BDB7-53755D33C270}">
      <dgm:prSet/>
      <dgm:spPr/>
      <dgm:t>
        <a:bodyPr/>
        <a:lstStyle/>
        <a:p>
          <a:pPr rtl="0"/>
          <a:r>
            <a:rPr lang="en-US" b="1" dirty="0">
              <a:latin typeface="+mj-lt"/>
            </a:rPr>
            <a:t>Ability to define and achieve objectives</a:t>
          </a:r>
          <a:endParaRPr lang="ca-ES" b="1" dirty="0">
            <a:latin typeface="+mj-lt"/>
          </a:endParaRPr>
        </a:p>
      </dgm:t>
    </dgm:pt>
    <dgm:pt modelId="{523B26FD-B861-4DCF-B9A4-7855706A2341}" type="parTrans" cxnId="{754C7DA8-9344-4C7E-9B76-92D707F616D3}">
      <dgm:prSet/>
      <dgm:spPr/>
      <dgm:t>
        <a:bodyPr/>
        <a:lstStyle/>
        <a:p>
          <a:endParaRPr lang="ca-ES"/>
        </a:p>
      </dgm:t>
    </dgm:pt>
    <dgm:pt modelId="{13449361-0B69-481B-A84F-D46D70421EEB}" type="sibTrans" cxnId="{754C7DA8-9344-4C7E-9B76-92D707F616D3}">
      <dgm:prSet/>
      <dgm:spPr/>
      <dgm:t>
        <a:bodyPr/>
        <a:lstStyle/>
        <a:p>
          <a:endParaRPr lang="ca-ES"/>
        </a:p>
      </dgm:t>
    </dgm:pt>
    <dgm:pt modelId="{09CA0B83-D808-4C1D-A867-58072766E194}">
      <dgm:prSet/>
      <dgm:spPr/>
      <dgm:t>
        <a:bodyPr/>
        <a:lstStyle/>
        <a:p>
          <a:pPr rtl="0"/>
          <a:r>
            <a:rPr lang="en-US" b="1">
              <a:latin typeface="+mj-lt"/>
            </a:rPr>
            <a:t>critical attitude and observation</a:t>
          </a:r>
          <a:endParaRPr lang="ca-ES" b="1">
            <a:latin typeface="+mj-lt"/>
          </a:endParaRPr>
        </a:p>
      </dgm:t>
    </dgm:pt>
    <dgm:pt modelId="{7B352951-EE94-4EBC-8FAD-ADA4F490730A}" type="parTrans" cxnId="{FB2CB8DE-7CE0-45DA-BA14-3D2BBED7893A}">
      <dgm:prSet/>
      <dgm:spPr/>
      <dgm:t>
        <a:bodyPr/>
        <a:lstStyle/>
        <a:p>
          <a:endParaRPr lang="ca-ES"/>
        </a:p>
      </dgm:t>
    </dgm:pt>
    <dgm:pt modelId="{AC08F100-E035-4FE3-BFE5-4D94FEEE8D34}" type="sibTrans" cxnId="{FB2CB8DE-7CE0-45DA-BA14-3D2BBED7893A}">
      <dgm:prSet/>
      <dgm:spPr/>
      <dgm:t>
        <a:bodyPr/>
        <a:lstStyle/>
        <a:p>
          <a:endParaRPr lang="ca-ES"/>
        </a:p>
      </dgm:t>
    </dgm:pt>
    <dgm:pt modelId="{DBDD6CA1-FA77-4674-AC6C-1B386A75B1B1}">
      <dgm:prSet/>
      <dgm:spPr/>
      <dgm:t>
        <a:bodyPr/>
        <a:lstStyle/>
        <a:p>
          <a:pPr rtl="0"/>
          <a:r>
            <a:rPr lang="en-US" b="1" dirty="0">
              <a:latin typeface="+mj-lt"/>
            </a:rPr>
            <a:t>positive and constructive emotions management</a:t>
          </a:r>
          <a:endParaRPr lang="ca-ES" b="1" dirty="0">
            <a:latin typeface="+mj-lt"/>
          </a:endParaRPr>
        </a:p>
      </dgm:t>
    </dgm:pt>
    <dgm:pt modelId="{45DAB55D-464C-413C-9620-1029C284F24E}" type="parTrans" cxnId="{A4A745DD-275C-49B7-ACD8-A91B0ED89F76}">
      <dgm:prSet/>
      <dgm:spPr/>
      <dgm:t>
        <a:bodyPr/>
        <a:lstStyle/>
        <a:p>
          <a:endParaRPr lang="ca-ES"/>
        </a:p>
      </dgm:t>
    </dgm:pt>
    <dgm:pt modelId="{9D83295B-535B-40C0-B446-370DE6C0A2B0}" type="sibTrans" cxnId="{A4A745DD-275C-49B7-ACD8-A91B0ED89F76}">
      <dgm:prSet/>
      <dgm:spPr/>
      <dgm:t>
        <a:bodyPr/>
        <a:lstStyle/>
        <a:p>
          <a:endParaRPr lang="ca-ES"/>
        </a:p>
      </dgm:t>
    </dgm:pt>
    <dgm:pt modelId="{6460F67F-370F-4D69-A30F-61F806AA6AC4}">
      <dgm:prSet/>
      <dgm:spPr/>
      <dgm:t>
        <a:bodyPr/>
        <a:lstStyle/>
        <a:p>
          <a:pPr rtl="0"/>
          <a:r>
            <a:rPr lang="en-US" b="1" dirty="0">
              <a:latin typeface="+mj-lt"/>
            </a:rPr>
            <a:t>Effective Time Management</a:t>
          </a:r>
          <a:endParaRPr lang="ca-ES" b="1" dirty="0">
            <a:latin typeface="+mj-lt"/>
          </a:endParaRPr>
        </a:p>
      </dgm:t>
    </dgm:pt>
    <dgm:pt modelId="{0A5090E5-C1DD-4394-AB63-8523B6F1EB7C}" type="parTrans" cxnId="{54816C58-8708-40FA-B4D3-6634A8E9F333}">
      <dgm:prSet/>
      <dgm:spPr/>
      <dgm:t>
        <a:bodyPr/>
        <a:lstStyle/>
        <a:p>
          <a:endParaRPr lang="ca-ES"/>
        </a:p>
      </dgm:t>
    </dgm:pt>
    <dgm:pt modelId="{35DFE365-D30E-4A08-A471-557C549FB9F2}" type="sibTrans" cxnId="{54816C58-8708-40FA-B4D3-6634A8E9F333}">
      <dgm:prSet/>
      <dgm:spPr/>
      <dgm:t>
        <a:bodyPr/>
        <a:lstStyle/>
        <a:p>
          <a:endParaRPr lang="ca-ES"/>
        </a:p>
      </dgm:t>
    </dgm:pt>
    <dgm:pt modelId="{2F612927-8F6F-48CA-9CB9-60D21479C5D9}">
      <dgm:prSet/>
      <dgm:spPr/>
      <dgm:t>
        <a:bodyPr/>
        <a:lstStyle/>
        <a:p>
          <a:pPr rtl="0"/>
          <a:r>
            <a:rPr lang="en-US" b="1">
              <a:latin typeface="+mj-lt"/>
            </a:rPr>
            <a:t>Self-regulation</a:t>
          </a:r>
          <a:endParaRPr lang="ca-ES" b="1">
            <a:latin typeface="+mj-lt"/>
          </a:endParaRPr>
        </a:p>
      </dgm:t>
    </dgm:pt>
    <dgm:pt modelId="{B0E515BA-539B-464D-BAFA-A0017DDE382E}" type="parTrans" cxnId="{7B05E17D-6526-40FA-9195-6D49B1143835}">
      <dgm:prSet/>
      <dgm:spPr/>
      <dgm:t>
        <a:bodyPr/>
        <a:lstStyle/>
        <a:p>
          <a:endParaRPr lang="ca-ES"/>
        </a:p>
      </dgm:t>
    </dgm:pt>
    <dgm:pt modelId="{6F83E09A-74C6-484C-8A5E-47DDD48FA5DB}" type="sibTrans" cxnId="{7B05E17D-6526-40FA-9195-6D49B1143835}">
      <dgm:prSet/>
      <dgm:spPr/>
      <dgm:t>
        <a:bodyPr/>
        <a:lstStyle/>
        <a:p>
          <a:endParaRPr lang="ca-ES"/>
        </a:p>
      </dgm:t>
    </dgm:pt>
    <dgm:pt modelId="{F993384B-CE83-43C8-9C8F-126A91B4697B}">
      <dgm:prSet/>
      <dgm:spPr/>
      <dgm:t>
        <a:bodyPr/>
        <a:lstStyle/>
        <a:p>
          <a:pPr rtl="0"/>
          <a:r>
            <a:rPr lang="en-US" b="1" dirty="0">
              <a:latin typeface="+mj-lt"/>
            </a:rPr>
            <a:t>Ability to focus</a:t>
          </a:r>
          <a:endParaRPr lang="ca-ES" b="1" dirty="0">
            <a:latin typeface="+mj-lt"/>
          </a:endParaRPr>
        </a:p>
      </dgm:t>
    </dgm:pt>
    <dgm:pt modelId="{468DF522-AD5B-46C9-859C-07F806DE66AE}" type="parTrans" cxnId="{4E3C2C9F-2BFD-49D3-943A-E33C025CA95C}">
      <dgm:prSet/>
      <dgm:spPr/>
      <dgm:t>
        <a:bodyPr/>
        <a:lstStyle/>
        <a:p>
          <a:endParaRPr lang="ca-ES"/>
        </a:p>
      </dgm:t>
    </dgm:pt>
    <dgm:pt modelId="{2F03D5A0-D4F1-471A-9665-716C9345FBCA}" type="sibTrans" cxnId="{4E3C2C9F-2BFD-49D3-943A-E33C025CA95C}">
      <dgm:prSet/>
      <dgm:spPr/>
      <dgm:t>
        <a:bodyPr/>
        <a:lstStyle/>
        <a:p>
          <a:endParaRPr lang="ca-ES"/>
        </a:p>
      </dgm:t>
    </dgm:pt>
    <dgm:pt modelId="{F14185CF-CF6E-43B9-9152-938C6F07804E}">
      <dgm:prSet/>
      <dgm:spPr/>
      <dgm:t>
        <a:bodyPr/>
        <a:lstStyle/>
        <a:p>
          <a:pPr rtl="0"/>
          <a:r>
            <a:rPr lang="en-US" b="1" dirty="0">
              <a:latin typeface="+mj-lt"/>
            </a:rPr>
            <a:t>ability to not postpone</a:t>
          </a:r>
          <a:endParaRPr lang="ca-ES" b="1" dirty="0">
            <a:latin typeface="+mj-lt"/>
          </a:endParaRPr>
        </a:p>
      </dgm:t>
    </dgm:pt>
    <dgm:pt modelId="{59A3FA76-1ABD-4719-9C42-847428F77838}" type="parTrans" cxnId="{86456802-3E6F-46AF-AD62-DD5A07C7C758}">
      <dgm:prSet/>
      <dgm:spPr/>
      <dgm:t>
        <a:bodyPr/>
        <a:lstStyle/>
        <a:p>
          <a:endParaRPr lang="ca-ES"/>
        </a:p>
      </dgm:t>
    </dgm:pt>
    <dgm:pt modelId="{57146CA1-252C-4603-8F7D-EC00C6CEEC9F}" type="sibTrans" cxnId="{86456802-3E6F-46AF-AD62-DD5A07C7C758}">
      <dgm:prSet/>
      <dgm:spPr/>
      <dgm:t>
        <a:bodyPr/>
        <a:lstStyle/>
        <a:p>
          <a:endParaRPr lang="ca-ES"/>
        </a:p>
      </dgm:t>
    </dgm:pt>
    <dgm:pt modelId="{04056E0C-E33A-4793-B88F-EECB76871CE2}">
      <dgm:prSet/>
      <dgm:spPr/>
      <dgm:t>
        <a:bodyPr/>
        <a:lstStyle/>
        <a:p>
          <a:pPr rtl="0"/>
          <a:r>
            <a:rPr lang="en-US" b="1">
              <a:latin typeface="+mj-lt"/>
            </a:rPr>
            <a:t>Stress Management</a:t>
          </a:r>
          <a:endParaRPr lang="ca-ES" b="1">
            <a:latin typeface="+mj-lt"/>
          </a:endParaRPr>
        </a:p>
      </dgm:t>
    </dgm:pt>
    <dgm:pt modelId="{AF86817E-978C-46AE-9A65-EDD30988A698}" type="parTrans" cxnId="{7AC44FE4-47B7-45B9-9CEA-7D00269E3B21}">
      <dgm:prSet/>
      <dgm:spPr/>
      <dgm:t>
        <a:bodyPr/>
        <a:lstStyle/>
        <a:p>
          <a:endParaRPr lang="ca-ES"/>
        </a:p>
      </dgm:t>
    </dgm:pt>
    <dgm:pt modelId="{87E1DA49-C48E-4EAE-8D53-A621F3942CDB}" type="sibTrans" cxnId="{7AC44FE4-47B7-45B9-9CEA-7D00269E3B21}">
      <dgm:prSet/>
      <dgm:spPr/>
      <dgm:t>
        <a:bodyPr/>
        <a:lstStyle/>
        <a:p>
          <a:endParaRPr lang="ca-ES"/>
        </a:p>
      </dgm:t>
    </dgm:pt>
    <dgm:pt modelId="{07998AD4-0797-48A1-BE89-B26CFFC32EA2}">
      <dgm:prSet/>
      <dgm:spPr/>
      <dgm:t>
        <a:bodyPr/>
        <a:lstStyle/>
        <a:p>
          <a:pPr rtl="0"/>
          <a:r>
            <a:rPr lang="en-US" b="1" dirty="0">
              <a:latin typeface="+mj-lt"/>
            </a:rPr>
            <a:t>working memory</a:t>
          </a:r>
          <a:endParaRPr lang="ca-ES" b="1" dirty="0">
            <a:latin typeface="+mj-lt"/>
          </a:endParaRPr>
        </a:p>
      </dgm:t>
    </dgm:pt>
    <dgm:pt modelId="{D3C11530-00D5-4561-9B36-7A77B51E2797}" type="parTrans" cxnId="{BF63482C-32C0-4F32-AC12-4EFD55FBD202}">
      <dgm:prSet/>
      <dgm:spPr/>
      <dgm:t>
        <a:bodyPr/>
        <a:lstStyle/>
        <a:p>
          <a:endParaRPr lang="ca-ES"/>
        </a:p>
      </dgm:t>
    </dgm:pt>
    <dgm:pt modelId="{BE41F8DB-4735-41AF-92B5-1A26784F5378}" type="sibTrans" cxnId="{BF63482C-32C0-4F32-AC12-4EFD55FBD202}">
      <dgm:prSet/>
      <dgm:spPr/>
      <dgm:t>
        <a:bodyPr/>
        <a:lstStyle/>
        <a:p>
          <a:endParaRPr lang="ca-ES"/>
        </a:p>
      </dgm:t>
    </dgm:pt>
    <dgm:pt modelId="{F474BE73-8DF4-4E29-9ED1-580DBC84EAFE}">
      <dgm:prSet/>
      <dgm:spPr/>
      <dgm:t>
        <a:bodyPr/>
        <a:lstStyle/>
        <a:p>
          <a:pPr rtl="0"/>
          <a:r>
            <a:rPr lang="en-US" b="1">
              <a:latin typeface="+mj-lt"/>
            </a:rPr>
            <a:t>Problem solving</a:t>
          </a:r>
          <a:endParaRPr lang="ca-ES" b="1">
            <a:latin typeface="+mj-lt"/>
          </a:endParaRPr>
        </a:p>
      </dgm:t>
    </dgm:pt>
    <dgm:pt modelId="{6D9AB04C-D42A-45C2-B2A5-9331D927B846}" type="parTrans" cxnId="{518495E2-4FA5-47BB-A781-FEEA95D158FA}">
      <dgm:prSet/>
      <dgm:spPr/>
      <dgm:t>
        <a:bodyPr/>
        <a:lstStyle/>
        <a:p>
          <a:endParaRPr lang="ca-ES"/>
        </a:p>
      </dgm:t>
    </dgm:pt>
    <dgm:pt modelId="{D4BEB6C6-6D14-48ED-839E-6CA2841C402F}" type="sibTrans" cxnId="{518495E2-4FA5-47BB-A781-FEEA95D158FA}">
      <dgm:prSet/>
      <dgm:spPr/>
      <dgm:t>
        <a:bodyPr/>
        <a:lstStyle/>
        <a:p>
          <a:endParaRPr lang="ca-ES"/>
        </a:p>
      </dgm:t>
    </dgm:pt>
    <dgm:pt modelId="{A43355F1-6F3C-49C9-A415-1676BDBBD207}">
      <dgm:prSet/>
      <dgm:spPr/>
      <dgm:t>
        <a:bodyPr/>
        <a:lstStyle/>
        <a:p>
          <a:pPr rtl="0"/>
          <a:r>
            <a:rPr lang="en-US" b="1" dirty="0">
              <a:latin typeface="+mj-lt"/>
            </a:rPr>
            <a:t>Coping and resilience</a:t>
          </a:r>
          <a:endParaRPr lang="ca-ES" b="1" dirty="0">
            <a:latin typeface="+mj-lt"/>
          </a:endParaRPr>
        </a:p>
      </dgm:t>
    </dgm:pt>
    <dgm:pt modelId="{D2F8337A-0DFD-41F6-8EBF-C542ACCF3766}" type="parTrans" cxnId="{8EBB7ED9-502E-40E3-8579-EA1961906C7C}">
      <dgm:prSet/>
      <dgm:spPr/>
      <dgm:t>
        <a:bodyPr/>
        <a:lstStyle/>
        <a:p>
          <a:endParaRPr lang="ca-ES"/>
        </a:p>
      </dgm:t>
    </dgm:pt>
    <dgm:pt modelId="{83972A9C-89D6-4891-B79E-974DE5A67AB6}" type="sibTrans" cxnId="{8EBB7ED9-502E-40E3-8579-EA1961906C7C}">
      <dgm:prSet/>
      <dgm:spPr/>
      <dgm:t>
        <a:bodyPr/>
        <a:lstStyle/>
        <a:p>
          <a:endParaRPr lang="ca-ES"/>
        </a:p>
      </dgm:t>
    </dgm:pt>
    <dgm:pt modelId="{D4659C3B-F281-4168-B38D-34D09EE431EC}" type="pres">
      <dgm:prSet presAssocID="{F5546862-A166-4CB4-A74B-2CFAF7F4BC7F}" presName="vert0" presStyleCnt="0">
        <dgm:presLayoutVars>
          <dgm:dir/>
          <dgm:animOne val="branch"/>
          <dgm:animLvl val="lvl"/>
        </dgm:presLayoutVars>
      </dgm:prSet>
      <dgm:spPr/>
      <dgm:t>
        <a:bodyPr/>
        <a:lstStyle/>
        <a:p>
          <a:endParaRPr lang="it-IT"/>
        </a:p>
      </dgm:t>
    </dgm:pt>
    <dgm:pt modelId="{E8D67465-9C14-4E5C-BC78-B2601059EF99}" type="pres">
      <dgm:prSet presAssocID="{817B7377-D488-4BA1-ACFF-F2267588C9E2}" presName="thickLine" presStyleLbl="alignNode1" presStyleIdx="0" presStyleCnt="15"/>
      <dgm:spPr/>
    </dgm:pt>
    <dgm:pt modelId="{4EDCEFB7-5D3A-45BB-833D-18FA5C61E178}" type="pres">
      <dgm:prSet presAssocID="{817B7377-D488-4BA1-ACFF-F2267588C9E2}" presName="horz1" presStyleCnt="0"/>
      <dgm:spPr/>
    </dgm:pt>
    <dgm:pt modelId="{EF6223B6-5238-460A-A793-C2A1633C00D2}" type="pres">
      <dgm:prSet presAssocID="{817B7377-D488-4BA1-ACFF-F2267588C9E2}" presName="tx1" presStyleLbl="revTx" presStyleIdx="0" presStyleCnt="15"/>
      <dgm:spPr/>
      <dgm:t>
        <a:bodyPr/>
        <a:lstStyle/>
        <a:p>
          <a:endParaRPr lang="it-IT"/>
        </a:p>
      </dgm:t>
    </dgm:pt>
    <dgm:pt modelId="{C5243776-0F8A-4ABB-985C-2EEF9A509520}" type="pres">
      <dgm:prSet presAssocID="{817B7377-D488-4BA1-ACFF-F2267588C9E2}" presName="vert1" presStyleCnt="0"/>
      <dgm:spPr/>
    </dgm:pt>
    <dgm:pt modelId="{34758083-0BF4-4A08-8C04-E53C04548AD8}" type="pres">
      <dgm:prSet presAssocID="{FEF17F4E-72CC-445B-949F-1070EB5F85FF}" presName="thickLine" presStyleLbl="alignNode1" presStyleIdx="1" presStyleCnt="15"/>
      <dgm:spPr/>
    </dgm:pt>
    <dgm:pt modelId="{A6E4BAAA-7743-4534-A4E3-CA5DE8C25C9B}" type="pres">
      <dgm:prSet presAssocID="{FEF17F4E-72CC-445B-949F-1070EB5F85FF}" presName="horz1" presStyleCnt="0"/>
      <dgm:spPr/>
    </dgm:pt>
    <dgm:pt modelId="{DCE97ADF-4058-4943-A8FD-3EA6D66EBCA9}" type="pres">
      <dgm:prSet presAssocID="{FEF17F4E-72CC-445B-949F-1070EB5F85FF}" presName="tx1" presStyleLbl="revTx" presStyleIdx="1" presStyleCnt="15"/>
      <dgm:spPr/>
      <dgm:t>
        <a:bodyPr/>
        <a:lstStyle/>
        <a:p>
          <a:endParaRPr lang="it-IT"/>
        </a:p>
      </dgm:t>
    </dgm:pt>
    <dgm:pt modelId="{F3E593D7-02BE-42B6-B09B-C3FEA275242A}" type="pres">
      <dgm:prSet presAssocID="{FEF17F4E-72CC-445B-949F-1070EB5F85FF}" presName="vert1" presStyleCnt="0"/>
      <dgm:spPr/>
    </dgm:pt>
    <dgm:pt modelId="{3AF09659-EBF3-45B9-91B3-C16AE739EBE8}" type="pres">
      <dgm:prSet presAssocID="{60C67291-CC2F-40DD-A6D8-692F9E40CB78}" presName="thickLine" presStyleLbl="alignNode1" presStyleIdx="2" presStyleCnt="15"/>
      <dgm:spPr/>
    </dgm:pt>
    <dgm:pt modelId="{F8444F56-13D9-4DA0-81C0-A9EAD0C0AE84}" type="pres">
      <dgm:prSet presAssocID="{60C67291-CC2F-40DD-A6D8-692F9E40CB78}" presName="horz1" presStyleCnt="0"/>
      <dgm:spPr/>
    </dgm:pt>
    <dgm:pt modelId="{19DEBC43-A1DE-4AE6-A907-01CA695FD698}" type="pres">
      <dgm:prSet presAssocID="{60C67291-CC2F-40DD-A6D8-692F9E40CB78}" presName="tx1" presStyleLbl="revTx" presStyleIdx="2" presStyleCnt="15"/>
      <dgm:spPr/>
      <dgm:t>
        <a:bodyPr/>
        <a:lstStyle/>
        <a:p>
          <a:endParaRPr lang="it-IT"/>
        </a:p>
      </dgm:t>
    </dgm:pt>
    <dgm:pt modelId="{DA1B6C0A-E34D-44F9-85CD-96B28313E101}" type="pres">
      <dgm:prSet presAssocID="{60C67291-CC2F-40DD-A6D8-692F9E40CB78}" presName="vert1" presStyleCnt="0"/>
      <dgm:spPr/>
    </dgm:pt>
    <dgm:pt modelId="{0DF1AF74-6F66-43BE-A54C-90DC9BD78A00}" type="pres">
      <dgm:prSet presAssocID="{E56C1892-A261-4D84-9866-0BF53686BA53}" presName="thickLine" presStyleLbl="alignNode1" presStyleIdx="3" presStyleCnt="15"/>
      <dgm:spPr/>
    </dgm:pt>
    <dgm:pt modelId="{AF72A115-5CB6-46FC-BCA2-8F14D1F782EB}" type="pres">
      <dgm:prSet presAssocID="{E56C1892-A261-4D84-9866-0BF53686BA53}" presName="horz1" presStyleCnt="0"/>
      <dgm:spPr/>
    </dgm:pt>
    <dgm:pt modelId="{729B2B73-8B56-4975-8F6F-B81FE923ECF4}" type="pres">
      <dgm:prSet presAssocID="{E56C1892-A261-4D84-9866-0BF53686BA53}" presName="tx1" presStyleLbl="revTx" presStyleIdx="3" presStyleCnt="15"/>
      <dgm:spPr/>
      <dgm:t>
        <a:bodyPr/>
        <a:lstStyle/>
        <a:p>
          <a:endParaRPr lang="it-IT"/>
        </a:p>
      </dgm:t>
    </dgm:pt>
    <dgm:pt modelId="{FA6A93D8-300C-4E07-BF8C-FAEC4594CD04}" type="pres">
      <dgm:prSet presAssocID="{E56C1892-A261-4D84-9866-0BF53686BA53}" presName="vert1" presStyleCnt="0"/>
      <dgm:spPr/>
    </dgm:pt>
    <dgm:pt modelId="{EB87A9F5-1C32-4F07-BE81-D8C87B325D20}" type="pres">
      <dgm:prSet presAssocID="{880F2817-4D41-4A75-BDB7-53755D33C270}" presName="thickLine" presStyleLbl="alignNode1" presStyleIdx="4" presStyleCnt="15"/>
      <dgm:spPr/>
    </dgm:pt>
    <dgm:pt modelId="{6412FA5C-F496-48B5-B397-61507324DD2C}" type="pres">
      <dgm:prSet presAssocID="{880F2817-4D41-4A75-BDB7-53755D33C270}" presName="horz1" presStyleCnt="0"/>
      <dgm:spPr/>
    </dgm:pt>
    <dgm:pt modelId="{7F2748E5-EC68-43A8-960B-144706C2727C}" type="pres">
      <dgm:prSet presAssocID="{880F2817-4D41-4A75-BDB7-53755D33C270}" presName="tx1" presStyleLbl="revTx" presStyleIdx="4" presStyleCnt="15"/>
      <dgm:spPr/>
      <dgm:t>
        <a:bodyPr/>
        <a:lstStyle/>
        <a:p>
          <a:endParaRPr lang="it-IT"/>
        </a:p>
      </dgm:t>
    </dgm:pt>
    <dgm:pt modelId="{62394A26-93EE-4127-8059-36C5FB341591}" type="pres">
      <dgm:prSet presAssocID="{880F2817-4D41-4A75-BDB7-53755D33C270}" presName="vert1" presStyleCnt="0"/>
      <dgm:spPr/>
    </dgm:pt>
    <dgm:pt modelId="{BB76CD98-8B5C-49DD-903D-50F9AC2347C9}" type="pres">
      <dgm:prSet presAssocID="{09CA0B83-D808-4C1D-A867-58072766E194}" presName="thickLine" presStyleLbl="alignNode1" presStyleIdx="5" presStyleCnt="15"/>
      <dgm:spPr/>
    </dgm:pt>
    <dgm:pt modelId="{93697405-961F-43E6-ABD1-18EA04CAC40E}" type="pres">
      <dgm:prSet presAssocID="{09CA0B83-D808-4C1D-A867-58072766E194}" presName="horz1" presStyleCnt="0"/>
      <dgm:spPr/>
    </dgm:pt>
    <dgm:pt modelId="{A968213C-13ED-4D4E-B856-A2EE1DBEA920}" type="pres">
      <dgm:prSet presAssocID="{09CA0B83-D808-4C1D-A867-58072766E194}" presName="tx1" presStyleLbl="revTx" presStyleIdx="5" presStyleCnt="15"/>
      <dgm:spPr/>
      <dgm:t>
        <a:bodyPr/>
        <a:lstStyle/>
        <a:p>
          <a:endParaRPr lang="it-IT"/>
        </a:p>
      </dgm:t>
    </dgm:pt>
    <dgm:pt modelId="{1E5F62BA-8486-4292-8B36-F5D3BC5CE6F6}" type="pres">
      <dgm:prSet presAssocID="{09CA0B83-D808-4C1D-A867-58072766E194}" presName="vert1" presStyleCnt="0"/>
      <dgm:spPr/>
    </dgm:pt>
    <dgm:pt modelId="{23BA324F-C08B-40E3-883C-FEA169BB45C4}" type="pres">
      <dgm:prSet presAssocID="{DBDD6CA1-FA77-4674-AC6C-1B386A75B1B1}" presName="thickLine" presStyleLbl="alignNode1" presStyleIdx="6" presStyleCnt="15"/>
      <dgm:spPr/>
    </dgm:pt>
    <dgm:pt modelId="{0C67383A-47E6-4877-A4EF-7DCDEDB7626E}" type="pres">
      <dgm:prSet presAssocID="{DBDD6CA1-FA77-4674-AC6C-1B386A75B1B1}" presName="horz1" presStyleCnt="0"/>
      <dgm:spPr/>
    </dgm:pt>
    <dgm:pt modelId="{8E6182AD-EB77-4D61-A9D3-38A8C77DF27E}" type="pres">
      <dgm:prSet presAssocID="{DBDD6CA1-FA77-4674-AC6C-1B386A75B1B1}" presName="tx1" presStyleLbl="revTx" presStyleIdx="6" presStyleCnt="15"/>
      <dgm:spPr/>
      <dgm:t>
        <a:bodyPr/>
        <a:lstStyle/>
        <a:p>
          <a:endParaRPr lang="it-IT"/>
        </a:p>
      </dgm:t>
    </dgm:pt>
    <dgm:pt modelId="{1D40CA3C-C9F2-4019-8097-1F878796A966}" type="pres">
      <dgm:prSet presAssocID="{DBDD6CA1-FA77-4674-AC6C-1B386A75B1B1}" presName="vert1" presStyleCnt="0"/>
      <dgm:spPr/>
    </dgm:pt>
    <dgm:pt modelId="{D1C21888-D126-4EC6-8953-11F41A544934}" type="pres">
      <dgm:prSet presAssocID="{6460F67F-370F-4D69-A30F-61F806AA6AC4}" presName="thickLine" presStyleLbl="alignNode1" presStyleIdx="7" presStyleCnt="15"/>
      <dgm:spPr/>
    </dgm:pt>
    <dgm:pt modelId="{5370C54B-BB49-49C2-A49F-D9E5011F2662}" type="pres">
      <dgm:prSet presAssocID="{6460F67F-370F-4D69-A30F-61F806AA6AC4}" presName="horz1" presStyleCnt="0"/>
      <dgm:spPr/>
    </dgm:pt>
    <dgm:pt modelId="{F6D866B3-D077-4558-835F-7D40120FA90A}" type="pres">
      <dgm:prSet presAssocID="{6460F67F-370F-4D69-A30F-61F806AA6AC4}" presName="tx1" presStyleLbl="revTx" presStyleIdx="7" presStyleCnt="15"/>
      <dgm:spPr/>
      <dgm:t>
        <a:bodyPr/>
        <a:lstStyle/>
        <a:p>
          <a:endParaRPr lang="it-IT"/>
        </a:p>
      </dgm:t>
    </dgm:pt>
    <dgm:pt modelId="{2EBB0798-F8B0-4CE3-95FC-AEC5A544C49B}" type="pres">
      <dgm:prSet presAssocID="{6460F67F-370F-4D69-A30F-61F806AA6AC4}" presName="vert1" presStyleCnt="0"/>
      <dgm:spPr/>
    </dgm:pt>
    <dgm:pt modelId="{E0AF718F-4E0B-47EC-9988-E7AEFBC55F34}" type="pres">
      <dgm:prSet presAssocID="{2F612927-8F6F-48CA-9CB9-60D21479C5D9}" presName="thickLine" presStyleLbl="alignNode1" presStyleIdx="8" presStyleCnt="15"/>
      <dgm:spPr/>
    </dgm:pt>
    <dgm:pt modelId="{C37C49F0-8433-4CBF-AA76-83DC61F8DD68}" type="pres">
      <dgm:prSet presAssocID="{2F612927-8F6F-48CA-9CB9-60D21479C5D9}" presName="horz1" presStyleCnt="0"/>
      <dgm:spPr/>
    </dgm:pt>
    <dgm:pt modelId="{2FCDC65D-59E3-4300-A981-AFCA8BC411E3}" type="pres">
      <dgm:prSet presAssocID="{2F612927-8F6F-48CA-9CB9-60D21479C5D9}" presName="tx1" presStyleLbl="revTx" presStyleIdx="8" presStyleCnt="15"/>
      <dgm:spPr/>
      <dgm:t>
        <a:bodyPr/>
        <a:lstStyle/>
        <a:p>
          <a:endParaRPr lang="it-IT"/>
        </a:p>
      </dgm:t>
    </dgm:pt>
    <dgm:pt modelId="{41F9B505-C2C8-451B-9687-BB9F8D053E96}" type="pres">
      <dgm:prSet presAssocID="{2F612927-8F6F-48CA-9CB9-60D21479C5D9}" presName="vert1" presStyleCnt="0"/>
      <dgm:spPr/>
    </dgm:pt>
    <dgm:pt modelId="{8C9B59F3-F1C0-41F9-B026-DC8AD7FFB547}" type="pres">
      <dgm:prSet presAssocID="{F993384B-CE83-43C8-9C8F-126A91B4697B}" presName="thickLine" presStyleLbl="alignNode1" presStyleIdx="9" presStyleCnt="15"/>
      <dgm:spPr/>
    </dgm:pt>
    <dgm:pt modelId="{C090D81F-4701-45F6-BA25-E826F3ED7EDD}" type="pres">
      <dgm:prSet presAssocID="{F993384B-CE83-43C8-9C8F-126A91B4697B}" presName="horz1" presStyleCnt="0"/>
      <dgm:spPr/>
    </dgm:pt>
    <dgm:pt modelId="{58F18C88-4CB1-47E9-8C30-E002C3657B65}" type="pres">
      <dgm:prSet presAssocID="{F993384B-CE83-43C8-9C8F-126A91B4697B}" presName="tx1" presStyleLbl="revTx" presStyleIdx="9" presStyleCnt="15"/>
      <dgm:spPr/>
      <dgm:t>
        <a:bodyPr/>
        <a:lstStyle/>
        <a:p>
          <a:endParaRPr lang="it-IT"/>
        </a:p>
      </dgm:t>
    </dgm:pt>
    <dgm:pt modelId="{16CC1363-4EB1-4BA2-B5CF-76FB21D3F4CF}" type="pres">
      <dgm:prSet presAssocID="{F993384B-CE83-43C8-9C8F-126A91B4697B}" presName="vert1" presStyleCnt="0"/>
      <dgm:spPr/>
    </dgm:pt>
    <dgm:pt modelId="{D6AB5928-AD45-4832-8F81-58BCEE649230}" type="pres">
      <dgm:prSet presAssocID="{F14185CF-CF6E-43B9-9152-938C6F07804E}" presName="thickLine" presStyleLbl="alignNode1" presStyleIdx="10" presStyleCnt="15"/>
      <dgm:spPr/>
    </dgm:pt>
    <dgm:pt modelId="{B0FC91EF-5C66-4800-B0A3-986D322C5ECC}" type="pres">
      <dgm:prSet presAssocID="{F14185CF-CF6E-43B9-9152-938C6F07804E}" presName="horz1" presStyleCnt="0"/>
      <dgm:spPr/>
    </dgm:pt>
    <dgm:pt modelId="{C44FED02-A6E2-4635-AF45-7F51E674205C}" type="pres">
      <dgm:prSet presAssocID="{F14185CF-CF6E-43B9-9152-938C6F07804E}" presName="tx1" presStyleLbl="revTx" presStyleIdx="10" presStyleCnt="15"/>
      <dgm:spPr/>
      <dgm:t>
        <a:bodyPr/>
        <a:lstStyle/>
        <a:p>
          <a:endParaRPr lang="it-IT"/>
        </a:p>
      </dgm:t>
    </dgm:pt>
    <dgm:pt modelId="{46C930D1-69D1-4713-9357-C0A9A00BC602}" type="pres">
      <dgm:prSet presAssocID="{F14185CF-CF6E-43B9-9152-938C6F07804E}" presName="vert1" presStyleCnt="0"/>
      <dgm:spPr/>
    </dgm:pt>
    <dgm:pt modelId="{F199762F-C2D8-4228-923C-236A91EE0756}" type="pres">
      <dgm:prSet presAssocID="{04056E0C-E33A-4793-B88F-EECB76871CE2}" presName="thickLine" presStyleLbl="alignNode1" presStyleIdx="11" presStyleCnt="15"/>
      <dgm:spPr/>
    </dgm:pt>
    <dgm:pt modelId="{283D6DED-1CEA-4C3C-B498-D4497394B12C}" type="pres">
      <dgm:prSet presAssocID="{04056E0C-E33A-4793-B88F-EECB76871CE2}" presName="horz1" presStyleCnt="0"/>
      <dgm:spPr/>
    </dgm:pt>
    <dgm:pt modelId="{EB89A4E9-A04E-4A1E-9589-B287FBF8084F}" type="pres">
      <dgm:prSet presAssocID="{04056E0C-E33A-4793-B88F-EECB76871CE2}" presName="tx1" presStyleLbl="revTx" presStyleIdx="11" presStyleCnt="15"/>
      <dgm:spPr/>
      <dgm:t>
        <a:bodyPr/>
        <a:lstStyle/>
        <a:p>
          <a:endParaRPr lang="it-IT"/>
        </a:p>
      </dgm:t>
    </dgm:pt>
    <dgm:pt modelId="{3313C4C3-20E1-4277-A67F-3F57CDD56516}" type="pres">
      <dgm:prSet presAssocID="{04056E0C-E33A-4793-B88F-EECB76871CE2}" presName="vert1" presStyleCnt="0"/>
      <dgm:spPr/>
    </dgm:pt>
    <dgm:pt modelId="{F2234552-5ADC-4190-A92B-2309AFB60A83}" type="pres">
      <dgm:prSet presAssocID="{07998AD4-0797-48A1-BE89-B26CFFC32EA2}" presName="thickLine" presStyleLbl="alignNode1" presStyleIdx="12" presStyleCnt="15"/>
      <dgm:spPr/>
    </dgm:pt>
    <dgm:pt modelId="{9CBD75AA-E07C-4ED8-9D6F-025D1EDDE20B}" type="pres">
      <dgm:prSet presAssocID="{07998AD4-0797-48A1-BE89-B26CFFC32EA2}" presName="horz1" presStyleCnt="0"/>
      <dgm:spPr/>
    </dgm:pt>
    <dgm:pt modelId="{D3F9ACE2-99EA-4036-BC26-BC1E4CAE1E4D}" type="pres">
      <dgm:prSet presAssocID="{07998AD4-0797-48A1-BE89-B26CFFC32EA2}" presName="tx1" presStyleLbl="revTx" presStyleIdx="12" presStyleCnt="15"/>
      <dgm:spPr/>
      <dgm:t>
        <a:bodyPr/>
        <a:lstStyle/>
        <a:p>
          <a:endParaRPr lang="it-IT"/>
        </a:p>
      </dgm:t>
    </dgm:pt>
    <dgm:pt modelId="{C8993233-9CCE-4C4F-A7E1-281BDCF8C199}" type="pres">
      <dgm:prSet presAssocID="{07998AD4-0797-48A1-BE89-B26CFFC32EA2}" presName="vert1" presStyleCnt="0"/>
      <dgm:spPr/>
    </dgm:pt>
    <dgm:pt modelId="{4EE774CA-D2D5-40D7-9045-0BAE9C279813}" type="pres">
      <dgm:prSet presAssocID="{F474BE73-8DF4-4E29-9ED1-580DBC84EAFE}" presName="thickLine" presStyleLbl="alignNode1" presStyleIdx="13" presStyleCnt="15"/>
      <dgm:spPr/>
    </dgm:pt>
    <dgm:pt modelId="{6CA247F4-9A76-4F23-876D-2EB8FA7ECCF1}" type="pres">
      <dgm:prSet presAssocID="{F474BE73-8DF4-4E29-9ED1-580DBC84EAFE}" presName="horz1" presStyleCnt="0"/>
      <dgm:spPr/>
    </dgm:pt>
    <dgm:pt modelId="{AFC928E7-D4AA-4748-B288-64A6D5D1024D}" type="pres">
      <dgm:prSet presAssocID="{F474BE73-8DF4-4E29-9ED1-580DBC84EAFE}" presName="tx1" presStyleLbl="revTx" presStyleIdx="13" presStyleCnt="15"/>
      <dgm:spPr/>
      <dgm:t>
        <a:bodyPr/>
        <a:lstStyle/>
        <a:p>
          <a:endParaRPr lang="it-IT"/>
        </a:p>
      </dgm:t>
    </dgm:pt>
    <dgm:pt modelId="{A2BAF920-F6FC-4F24-BAC0-D4D15FD4E85F}" type="pres">
      <dgm:prSet presAssocID="{F474BE73-8DF4-4E29-9ED1-580DBC84EAFE}" presName="vert1" presStyleCnt="0"/>
      <dgm:spPr/>
    </dgm:pt>
    <dgm:pt modelId="{2E158716-C76A-4027-B03C-4E89DD78544E}" type="pres">
      <dgm:prSet presAssocID="{A43355F1-6F3C-49C9-A415-1676BDBBD207}" presName="thickLine" presStyleLbl="alignNode1" presStyleIdx="14" presStyleCnt="15"/>
      <dgm:spPr/>
    </dgm:pt>
    <dgm:pt modelId="{3666F665-1765-48B9-BB03-98995D46D30F}" type="pres">
      <dgm:prSet presAssocID="{A43355F1-6F3C-49C9-A415-1676BDBBD207}" presName="horz1" presStyleCnt="0"/>
      <dgm:spPr/>
    </dgm:pt>
    <dgm:pt modelId="{D77F20EF-3576-4101-B40A-6101779BB1AB}" type="pres">
      <dgm:prSet presAssocID="{A43355F1-6F3C-49C9-A415-1676BDBBD207}" presName="tx1" presStyleLbl="revTx" presStyleIdx="14" presStyleCnt="15"/>
      <dgm:spPr/>
      <dgm:t>
        <a:bodyPr/>
        <a:lstStyle/>
        <a:p>
          <a:endParaRPr lang="it-IT"/>
        </a:p>
      </dgm:t>
    </dgm:pt>
    <dgm:pt modelId="{BF83A37F-30BF-47C2-87E6-212ADD16C2FB}" type="pres">
      <dgm:prSet presAssocID="{A43355F1-6F3C-49C9-A415-1676BDBBD207}" presName="vert1" presStyleCnt="0"/>
      <dgm:spPr/>
    </dgm:pt>
  </dgm:ptLst>
  <dgm:cxnLst>
    <dgm:cxn modelId="{CAE3FF62-FF7A-471C-B093-6818AF6B07D7}" type="presOf" srcId="{60C67291-CC2F-40DD-A6D8-692F9E40CB78}" destId="{19DEBC43-A1DE-4AE6-A907-01CA695FD698}" srcOrd="0" destOrd="0" presId="urn:microsoft.com/office/officeart/2008/layout/LinedList"/>
    <dgm:cxn modelId="{54816C58-8708-40FA-B4D3-6634A8E9F333}" srcId="{F5546862-A166-4CB4-A74B-2CFAF7F4BC7F}" destId="{6460F67F-370F-4D69-A30F-61F806AA6AC4}" srcOrd="7" destOrd="0" parTransId="{0A5090E5-C1DD-4394-AB63-8523B6F1EB7C}" sibTransId="{35DFE365-D30E-4A08-A471-557C549FB9F2}"/>
    <dgm:cxn modelId="{370F5ED7-2A7A-4EE7-A197-9BD50AD3620F}" type="presOf" srcId="{04056E0C-E33A-4793-B88F-EECB76871CE2}" destId="{EB89A4E9-A04E-4A1E-9589-B287FBF8084F}" srcOrd="0" destOrd="0" presId="urn:microsoft.com/office/officeart/2008/layout/LinedList"/>
    <dgm:cxn modelId="{8DC0A7A8-BC03-4884-885D-A1860D928248}" srcId="{F5546862-A166-4CB4-A74B-2CFAF7F4BC7F}" destId="{E56C1892-A261-4D84-9866-0BF53686BA53}" srcOrd="3" destOrd="0" parTransId="{F234BD76-C8BA-44C2-9AD3-C70DE49CB9FE}" sibTransId="{0F80D3BB-51D1-4FDF-A14B-8B3DBF2FC7DD}"/>
    <dgm:cxn modelId="{603EA96F-3EA3-49DE-8BDC-2104D3686123}" type="presOf" srcId="{A43355F1-6F3C-49C9-A415-1676BDBBD207}" destId="{D77F20EF-3576-4101-B40A-6101779BB1AB}" srcOrd="0" destOrd="0" presId="urn:microsoft.com/office/officeart/2008/layout/LinedList"/>
    <dgm:cxn modelId="{4E3C2C9F-2BFD-49D3-943A-E33C025CA95C}" srcId="{F5546862-A166-4CB4-A74B-2CFAF7F4BC7F}" destId="{F993384B-CE83-43C8-9C8F-126A91B4697B}" srcOrd="9" destOrd="0" parTransId="{468DF522-AD5B-46C9-859C-07F806DE66AE}" sibTransId="{2F03D5A0-D4F1-471A-9665-716C9345FBCA}"/>
    <dgm:cxn modelId="{88966425-19E5-4999-9F03-3D468DB9D8FA}" type="presOf" srcId="{F993384B-CE83-43C8-9C8F-126A91B4697B}" destId="{58F18C88-4CB1-47E9-8C30-E002C3657B65}" srcOrd="0" destOrd="0" presId="urn:microsoft.com/office/officeart/2008/layout/LinedList"/>
    <dgm:cxn modelId="{B0CB90AC-7AA9-4DB1-B13B-21CD4B93FCCB}" type="presOf" srcId="{817B7377-D488-4BA1-ACFF-F2267588C9E2}" destId="{EF6223B6-5238-460A-A793-C2A1633C00D2}" srcOrd="0" destOrd="0" presId="urn:microsoft.com/office/officeart/2008/layout/LinedList"/>
    <dgm:cxn modelId="{408617D3-9014-481E-9750-BD701246C451}" type="presOf" srcId="{E56C1892-A261-4D84-9866-0BF53686BA53}" destId="{729B2B73-8B56-4975-8F6F-B81FE923ECF4}" srcOrd="0" destOrd="0" presId="urn:microsoft.com/office/officeart/2008/layout/LinedList"/>
    <dgm:cxn modelId="{7AC44FE4-47B7-45B9-9CEA-7D00269E3B21}" srcId="{F5546862-A166-4CB4-A74B-2CFAF7F4BC7F}" destId="{04056E0C-E33A-4793-B88F-EECB76871CE2}" srcOrd="11" destOrd="0" parTransId="{AF86817E-978C-46AE-9A65-EDD30988A698}" sibTransId="{87E1DA49-C48E-4EAE-8D53-A621F3942CDB}"/>
    <dgm:cxn modelId="{FB2CB8DE-7CE0-45DA-BA14-3D2BBED7893A}" srcId="{F5546862-A166-4CB4-A74B-2CFAF7F4BC7F}" destId="{09CA0B83-D808-4C1D-A867-58072766E194}" srcOrd="5" destOrd="0" parTransId="{7B352951-EE94-4EBC-8FAD-ADA4F490730A}" sibTransId="{AC08F100-E035-4FE3-BFE5-4D94FEEE8D34}"/>
    <dgm:cxn modelId="{86456802-3E6F-46AF-AD62-DD5A07C7C758}" srcId="{F5546862-A166-4CB4-A74B-2CFAF7F4BC7F}" destId="{F14185CF-CF6E-43B9-9152-938C6F07804E}" srcOrd="10" destOrd="0" parTransId="{59A3FA76-1ABD-4719-9C42-847428F77838}" sibTransId="{57146CA1-252C-4603-8F7D-EC00C6CEEC9F}"/>
    <dgm:cxn modelId="{9D72BD18-F68D-49C5-A5F2-0B3C48C77496}" type="presOf" srcId="{09CA0B83-D808-4C1D-A867-58072766E194}" destId="{A968213C-13ED-4D4E-B856-A2EE1DBEA920}" srcOrd="0" destOrd="0" presId="urn:microsoft.com/office/officeart/2008/layout/LinedList"/>
    <dgm:cxn modelId="{28B4ECF6-7C19-4BE9-BD7F-CCE27C13FB26}" srcId="{F5546862-A166-4CB4-A74B-2CFAF7F4BC7F}" destId="{60C67291-CC2F-40DD-A6D8-692F9E40CB78}" srcOrd="2" destOrd="0" parTransId="{3AF1E8D2-9D30-4D93-A5B4-924D496D71C4}" sibTransId="{F66F6520-C696-4A80-9B80-C1FF762A7B4C}"/>
    <dgm:cxn modelId="{8EBB7ED9-502E-40E3-8579-EA1961906C7C}" srcId="{F5546862-A166-4CB4-A74B-2CFAF7F4BC7F}" destId="{A43355F1-6F3C-49C9-A415-1676BDBBD207}" srcOrd="14" destOrd="0" parTransId="{D2F8337A-0DFD-41F6-8EBF-C542ACCF3766}" sibTransId="{83972A9C-89D6-4891-B79E-974DE5A67AB6}"/>
    <dgm:cxn modelId="{754C7DA8-9344-4C7E-9B76-92D707F616D3}" srcId="{F5546862-A166-4CB4-A74B-2CFAF7F4BC7F}" destId="{880F2817-4D41-4A75-BDB7-53755D33C270}" srcOrd="4" destOrd="0" parTransId="{523B26FD-B861-4DCF-B9A4-7855706A2341}" sibTransId="{13449361-0B69-481B-A84F-D46D70421EEB}"/>
    <dgm:cxn modelId="{7D19AD70-F52C-4B0F-9EAA-ED96BDB0B1CF}" type="presOf" srcId="{6460F67F-370F-4D69-A30F-61F806AA6AC4}" destId="{F6D866B3-D077-4558-835F-7D40120FA90A}" srcOrd="0" destOrd="0" presId="urn:microsoft.com/office/officeart/2008/layout/LinedList"/>
    <dgm:cxn modelId="{BF63482C-32C0-4F32-AC12-4EFD55FBD202}" srcId="{F5546862-A166-4CB4-A74B-2CFAF7F4BC7F}" destId="{07998AD4-0797-48A1-BE89-B26CFFC32EA2}" srcOrd="12" destOrd="0" parTransId="{D3C11530-00D5-4561-9B36-7A77B51E2797}" sibTransId="{BE41F8DB-4735-41AF-92B5-1A26784F5378}"/>
    <dgm:cxn modelId="{EE41B531-B282-41FD-9E1A-F6F9C8F9C56D}" srcId="{F5546862-A166-4CB4-A74B-2CFAF7F4BC7F}" destId="{817B7377-D488-4BA1-ACFF-F2267588C9E2}" srcOrd="0" destOrd="0" parTransId="{8FEC8E08-AF3E-4FC5-B007-1383DC39BA0F}" sibTransId="{C593F927-5570-4AE8-828D-0E94C69E09C4}"/>
    <dgm:cxn modelId="{A4A745DD-275C-49B7-ACD8-A91B0ED89F76}" srcId="{F5546862-A166-4CB4-A74B-2CFAF7F4BC7F}" destId="{DBDD6CA1-FA77-4674-AC6C-1B386A75B1B1}" srcOrd="6" destOrd="0" parTransId="{45DAB55D-464C-413C-9620-1029C284F24E}" sibTransId="{9D83295B-535B-40C0-B446-370DE6C0A2B0}"/>
    <dgm:cxn modelId="{9C834109-7C38-479B-B1DF-0941ACCBD1A2}" type="presOf" srcId="{F5546862-A166-4CB4-A74B-2CFAF7F4BC7F}" destId="{D4659C3B-F281-4168-B38D-34D09EE431EC}" srcOrd="0" destOrd="0" presId="urn:microsoft.com/office/officeart/2008/layout/LinedList"/>
    <dgm:cxn modelId="{A7B2B803-E247-4799-96A9-C648787143A2}" type="presOf" srcId="{DBDD6CA1-FA77-4674-AC6C-1B386A75B1B1}" destId="{8E6182AD-EB77-4D61-A9D3-38A8C77DF27E}" srcOrd="0" destOrd="0" presId="urn:microsoft.com/office/officeart/2008/layout/LinedList"/>
    <dgm:cxn modelId="{ED867B38-75A9-471D-9F24-2200085662F2}" srcId="{F5546862-A166-4CB4-A74B-2CFAF7F4BC7F}" destId="{FEF17F4E-72CC-445B-949F-1070EB5F85FF}" srcOrd="1" destOrd="0" parTransId="{7E77D9FF-F97F-47E1-8B48-C74A1174F349}" sibTransId="{1896A7FC-C171-470A-8724-21FF3381F65E}"/>
    <dgm:cxn modelId="{5523D44C-3C6E-4F58-8AB8-A44995614899}" type="presOf" srcId="{FEF17F4E-72CC-445B-949F-1070EB5F85FF}" destId="{DCE97ADF-4058-4943-A8FD-3EA6D66EBCA9}" srcOrd="0" destOrd="0" presId="urn:microsoft.com/office/officeart/2008/layout/LinedList"/>
    <dgm:cxn modelId="{F087AFB4-A08A-4F78-8121-4D4D796880D9}" type="presOf" srcId="{880F2817-4D41-4A75-BDB7-53755D33C270}" destId="{7F2748E5-EC68-43A8-960B-144706C2727C}" srcOrd="0" destOrd="0" presId="urn:microsoft.com/office/officeart/2008/layout/LinedList"/>
    <dgm:cxn modelId="{7A573FEE-6E66-46F0-8FA7-0B5BACD7F145}" type="presOf" srcId="{F14185CF-CF6E-43B9-9152-938C6F07804E}" destId="{C44FED02-A6E2-4635-AF45-7F51E674205C}" srcOrd="0" destOrd="0" presId="urn:microsoft.com/office/officeart/2008/layout/LinedList"/>
    <dgm:cxn modelId="{B7C2D301-AB71-49E4-AC26-85CA80B207F0}" type="presOf" srcId="{F474BE73-8DF4-4E29-9ED1-580DBC84EAFE}" destId="{AFC928E7-D4AA-4748-B288-64A6D5D1024D}" srcOrd="0" destOrd="0" presId="urn:microsoft.com/office/officeart/2008/layout/LinedList"/>
    <dgm:cxn modelId="{518495E2-4FA5-47BB-A781-FEEA95D158FA}" srcId="{F5546862-A166-4CB4-A74B-2CFAF7F4BC7F}" destId="{F474BE73-8DF4-4E29-9ED1-580DBC84EAFE}" srcOrd="13" destOrd="0" parTransId="{6D9AB04C-D42A-45C2-B2A5-9331D927B846}" sibTransId="{D4BEB6C6-6D14-48ED-839E-6CA2841C402F}"/>
    <dgm:cxn modelId="{4DCAFC8F-D5DE-4566-9DDE-271F2C85EE8E}" type="presOf" srcId="{07998AD4-0797-48A1-BE89-B26CFFC32EA2}" destId="{D3F9ACE2-99EA-4036-BC26-BC1E4CAE1E4D}" srcOrd="0" destOrd="0" presId="urn:microsoft.com/office/officeart/2008/layout/LinedList"/>
    <dgm:cxn modelId="{7B05E17D-6526-40FA-9195-6D49B1143835}" srcId="{F5546862-A166-4CB4-A74B-2CFAF7F4BC7F}" destId="{2F612927-8F6F-48CA-9CB9-60D21479C5D9}" srcOrd="8" destOrd="0" parTransId="{B0E515BA-539B-464D-BAFA-A0017DDE382E}" sibTransId="{6F83E09A-74C6-484C-8A5E-47DDD48FA5DB}"/>
    <dgm:cxn modelId="{259FFDED-02FE-43C9-A2AE-4A8DAF5C6F46}" type="presOf" srcId="{2F612927-8F6F-48CA-9CB9-60D21479C5D9}" destId="{2FCDC65D-59E3-4300-A981-AFCA8BC411E3}" srcOrd="0" destOrd="0" presId="urn:microsoft.com/office/officeart/2008/layout/LinedList"/>
    <dgm:cxn modelId="{FC13B21D-14BE-45F9-B375-D155493BD45D}" type="presParOf" srcId="{D4659C3B-F281-4168-B38D-34D09EE431EC}" destId="{E8D67465-9C14-4E5C-BC78-B2601059EF99}" srcOrd="0" destOrd="0" presId="urn:microsoft.com/office/officeart/2008/layout/LinedList"/>
    <dgm:cxn modelId="{8F505B14-6B1A-4A98-85DF-587FD6007388}" type="presParOf" srcId="{D4659C3B-F281-4168-B38D-34D09EE431EC}" destId="{4EDCEFB7-5D3A-45BB-833D-18FA5C61E178}" srcOrd="1" destOrd="0" presId="urn:microsoft.com/office/officeart/2008/layout/LinedList"/>
    <dgm:cxn modelId="{F415C6CB-25CF-4D54-893E-131FED6041B9}" type="presParOf" srcId="{4EDCEFB7-5D3A-45BB-833D-18FA5C61E178}" destId="{EF6223B6-5238-460A-A793-C2A1633C00D2}" srcOrd="0" destOrd="0" presId="urn:microsoft.com/office/officeart/2008/layout/LinedList"/>
    <dgm:cxn modelId="{31E8DD3E-B19E-40B2-B0F4-5E27B4B7656A}" type="presParOf" srcId="{4EDCEFB7-5D3A-45BB-833D-18FA5C61E178}" destId="{C5243776-0F8A-4ABB-985C-2EEF9A509520}" srcOrd="1" destOrd="0" presId="urn:microsoft.com/office/officeart/2008/layout/LinedList"/>
    <dgm:cxn modelId="{EC484A58-AEE0-4C22-B75D-B584AE2677AB}" type="presParOf" srcId="{D4659C3B-F281-4168-B38D-34D09EE431EC}" destId="{34758083-0BF4-4A08-8C04-E53C04548AD8}" srcOrd="2" destOrd="0" presId="urn:microsoft.com/office/officeart/2008/layout/LinedList"/>
    <dgm:cxn modelId="{920EFAB9-5789-41F9-B57D-4BFA5CB50047}" type="presParOf" srcId="{D4659C3B-F281-4168-B38D-34D09EE431EC}" destId="{A6E4BAAA-7743-4534-A4E3-CA5DE8C25C9B}" srcOrd="3" destOrd="0" presId="urn:microsoft.com/office/officeart/2008/layout/LinedList"/>
    <dgm:cxn modelId="{1CBD321B-9D89-4B5E-9550-B14F6455CEA4}" type="presParOf" srcId="{A6E4BAAA-7743-4534-A4E3-CA5DE8C25C9B}" destId="{DCE97ADF-4058-4943-A8FD-3EA6D66EBCA9}" srcOrd="0" destOrd="0" presId="urn:microsoft.com/office/officeart/2008/layout/LinedList"/>
    <dgm:cxn modelId="{56D6A3C2-EDDE-4454-99A3-20B6871BEACA}" type="presParOf" srcId="{A6E4BAAA-7743-4534-A4E3-CA5DE8C25C9B}" destId="{F3E593D7-02BE-42B6-B09B-C3FEA275242A}" srcOrd="1" destOrd="0" presId="urn:microsoft.com/office/officeart/2008/layout/LinedList"/>
    <dgm:cxn modelId="{28FEAF91-44C3-402B-9304-9A51522162CD}" type="presParOf" srcId="{D4659C3B-F281-4168-B38D-34D09EE431EC}" destId="{3AF09659-EBF3-45B9-91B3-C16AE739EBE8}" srcOrd="4" destOrd="0" presId="urn:microsoft.com/office/officeart/2008/layout/LinedList"/>
    <dgm:cxn modelId="{F93FB551-E9AC-41BA-8E5C-2C54724C8E72}" type="presParOf" srcId="{D4659C3B-F281-4168-B38D-34D09EE431EC}" destId="{F8444F56-13D9-4DA0-81C0-A9EAD0C0AE84}" srcOrd="5" destOrd="0" presId="urn:microsoft.com/office/officeart/2008/layout/LinedList"/>
    <dgm:cxn modelId="{012547E7-AD10-4778-AF59-78CAC371ED68}" type="presParOf" srcId="{F8444F56-13D9-4DA0-81C0-A9EAD0C0AE84}" destId="{19DEBC43-A1DE-4AE6-A907-01CA695FD698}" srcOrd="0" destOrd="0" presId="urn:microsoft.com/office/officeart/2008/layout/LinedList"/>
    <dgm:cxn modelId="{45990568-9C11-47B9-8D0C-99255B328140}" type="presParOf" srcId="{F8444F56-13D9-4DA0-81C0-A9EAD0C0AE84}" destId="{DA1B6C0A-E34D-44F9-85CD-96B28313E101}" srcOrd="1" destOrd="0" presId="urn:microsoft.com/office/officeart/2008/layout/LinedList"/>
    <dgm:cxn modelId="{496AD7DA-3D89-4143-AC87-598E8EB65D57}" type="presParOf" srcId="{D4659C3B-F281-4168-B38D-34D09EE431EC}" destId="{0DF1AF74-6F66-43BE-A54C-90DC9BD78A00}" srcOrd="6" destOrd="0" presId="urn:microsoft.com/office/officeart/2008/layout/LinedList"/>
    <dgm:cxn modelId="{20D71A56-2DAA-4ECA-9481-9049A70402EB}" type="presParOf" srcId="{D4659C3B-F281-4168-B38D-34D09EE431EC}" destId="{AF72A115-5CB6-46FC-BCA2-8F14D1F782EB}" srcOrd="7" destOrd="0" presId="urn:microsoft.com/office/officeart/2008/layout/LinedList"/>
    <dgm:cxn modelId="{2E6231A4-DBEF-42E6-AA2D-B2992334E339}" type="presParOf" srcId="{AF72A115-5CB6-46FC-BCA2-8F14D1F782EB}" destId="{729B2B73-8B56-4975-8F6F-B81FE923ECF4}" srcOrd="0" destOrd="0" presId="urn:microsoft.com/office/officeart/2008/layout/LinedList"/>
    <dgm:cxn modelId="{B5FC4198-7A0F-4140-B16F-1475BB4A8E03}" type="presParOf" srcId="{AF72A115-5CB6-46FC-BCA2-8F14D1F782EB}" destId="{FA6A93D8-300C-4E07-BF8C-FAEC4594CD04}" srcOrd="1" destOrd="0" presId="urn:microsoft.com/office/officeart/2008/layout/LinedList"/>
    <dgm:cxn modelId="{C444B8C9-866F-470C-8069-1188C1FA961C}" type="presParOf" srcId="{D4659C3B-F281-4168-B38D-34D09EE431EC}" destId="{EB87A9F5-1C32-4F07-BE81-D8C87B325D20}" srcOrd="8" destOrd="0" presId="urn:microsoft.com/office/officeart/2008/layout/LinedList"/>
    <dgm:cxn modelId="{C8E76FA9-D4B2-4194-B956-36C5A59EB816}" type="presParOf" srcId="{D4659C3B-F281-4168-B38D-34D09EE431EC}" destId="{6412FA5C-F496-48B5-B397-61507324DD2C}" srcOrd="9" destOrd="0" presId="urn:microsoft.com/office/officeart/2008/layout/LinedList"/>
    <dgm:cxn modelId="{89F56A6C-F1C9-43FA-A229-1BFEC4CD1AA3}" type="presParOf" srcId="{6412FA5C-F496-48B5-B397-61507324DD2C}" destId="{7F2748E5-EC68-43A8-960B-144706C2727C}" srcOrd="0" destOrd="0" presId="urn:microsoft.com/office/officeart/2008/layout/LinedList"/>
    <dgm:cxn modelId="{C664CB3B-6386-4767-B15F-E5B2787ED1A7}" type="presParOf" srcId="{6412FA5C-F496-48B5-B397-61507324DD2C}" destId="{62394A26-93EE-4127-8059-36C5FB341591}" srcOrd="1" destOrd="0" presId="urn:microsoft.com/office/officeart/2008/layout/LinedList"/>
    <dgm:cxn modelId="{3E1E0C38-B1A7-49DE-843B-3DE76EE37160}" type="presParOf" srcId="{D4659C3B-F281-4168-B38D-34D09EE431EC}" destId="{BB76CD98-8B5C-49DD-903D-50F9AC2347C9}" srcOrd="10" destOrd="0" presId="urn:microsoft.com/office/officeart/2008/layout/LinedList"/>
    <dgm:cxn modelId="{3B97E1B6-DA5B-47CB-9B16-BEA3D1A8F78A}" type="presParOf" srcId="{D4659C3B-F281-4168-B38D-34D09EE431EC}" destId="{93697405-961F-43E6-ABD1-18EA04CAC40E}" srcOrd="11" destOrd="0" presId="urn:microsoft.com/office/officeart/2008/layout/LinedList"/>
    <dgm:cxn modelId="{0D477114-76F1-4DF5-BA6C-B1AE60D48B1D}" type="presParOf" srcId="{93697405-961F-43E6-ABD1-18EA04CAC40E}" destId="{A968213C-13ED-4D4E-B856-A2EE1DBEA920}" srcOrd="0" destOrd="0" presId="urn:microsoft.com/office/officeart/2008/layout/LinedList"/>
    <dgm:cxn modelId="{62C18E68-B7CD-4B5B-B4CE-AF7FD61559B7}" type="presParOf" srcId="{93697405-961F-43E6-ABD1-18EA04CAC40E}" destId="{1E5F62BA-8486-4292-8B36-F5D3BC5CE6F6}" srcOrd="1" destOrd="0" presId="urn:microsoft.com/office/officeart/2008/layout/LinedList"/>
    <dgm:cxn modelId="{EFC6651A-D148-44B1-9A9A-89A4EB4164B5}" type="presParOf" srcId="{D4659C3B-F281-4168-B38D-34D09EE431EC}" destId="{23BA324F-C08B-40E3-883C-FEA169BB45C4}" srcOrd="12" destOrd="0" presId="urn:microsoft.com/office/officeart/2008/layout/LinedList"/>
    <dgm:cxn modelId="{E17AB6BC-5275-4C84-86F4-0669C08C1C61}" type="presParOf" srcId="{D4659C3B-F281-4168-B38D-34D09EE431EC}" destId="{0C67383A-47E6-4877-A4EF-7DCDEDB7626E}" srcOrd="13" destOrd="0" presId="urn:microsoft.com/office/officeart/2008/layout/LinedList"/>
    <dgm:cxn modelId="{DCC396B2-22F4-43EE-9ED9-DFB47F2651C3}" type="presParOf" srcId="{0C67383A-47E6-4877-A4EF-7DCDEDB7626E}" destId="{8E6182AD-EB77-4D61-A9D3-38A8C77DF27E}" srcOrd="0" destOrd="0" presId="urn:microsoft.com/office/officeart/2008/layout/LinedList"/>
    <dgm:cxn modelId="{9110E76A-3771-4023-8CE4-36E9CC6FD1E1}" type="presParOf" srcId="{0C67383A-47E6-4877-A4EF-7DCDEDB7626E}" destId="{1D40CA3C-C9F2-4019-8097-1F878796A966}" srcOrd="1" destOrd="0" presId="urn:microsoft.com/office/officeart/2008/layout/LinedList"/>
    <dgm:cxn modelId="{001F5154-518D-4F65-B231-7C93B15123F9}" type="presParOf" srcId="{D4659C3B-F281-4168-B38D-34D09EE431EC}" destId="{D1C21888-D126-4EC6-8953-11F41A544934}" srcOrd="14" destOrd="0" presId="urn:microsoft.com/office/officeart/2008/layout/LinedList"/>
    <dgm:cxn modelId="{E56EDB6C-E78F-4C16-A2C8-E04C10E9BA9F}" type="presParOf" srcId="{D4659C3B-F281-4168-B38D-34D09EE431EC}" destId="{5370C54B-BB49-49C2-A49F-D9E5011F2662}" srcOrd="15" destOrd="0" presId="urn:microsoft.com/office/officeart/2008/layout/LinedList"/>
    <dgm:cxn modelId="{B248FEC5-F5AC-433F-9927-3CB1A87D7709}" type="presParOf" srcId="{5370C54B-BB49-49C2-A49F-D9E5011F2662}" destId="{F6D866B3-D077-4558-835F-7D40120FA90A}" srcOrd="0" destOrd="0" presId="urn:microsoft.com/office/officeart/2008/layout/LinedList"/>
    <dgm:cxn modelId="{8CA9DF5C-F462-4EE7-A7C5-3D02A59C431A}" type="presParOf" srcId="{5370C54B-BB49-49C2-A49F-D9E5011F2662}" destId="{2EBB0798-F8B0-4CE3-95FC-AEC5A544C49B}" srcOrd="1" destOrd="0" presId="urn:microsoft.com/office/officeart/2008/layout/LinedList"/>
    <dgm:cxn modelId="{61569BDE-1742-4880-8779-5343517CDFC6}" type="presParOf" srcId="{D4659C3B-F281-4168-B38D-34D09EE431EC}" destId="{E0AF718F-4E0B-47EC-9988-E7AEFBC55F34}" srcOrd="16" destOrd="0" presId="urn:microsoft.com/office/officeart/2008/layout/LinedList"/>
    <dgm:cxn modelId="{850B2638-692F-4FF8-83D4-8502A26A13E2}" type="presParOf" srcId="{D4659C3B-F281-4168-B38D-34D09EE431EC}" destId="{C37C49F0-8433-4CBF-AA76-83DC61F8DD68}" srcOrd="17" destOrd="0" presId="urn:microsoft.com/office/officeart/2008/layout/LinedList"/>
    <dgm:cxn modelId="{63B62288-9349-485E-8927-00D4F8C1FE52}" type="presParOf" srcId="{C37C49F0-8433-4CBF-AA76-83DC61F8DD68}" destId="{2FCDC65D-59E3-4300-A981-AFCA8BC411E3}" srcOrd="0" destOrd="0" presId="urn:microsoft.com/office/officeart/2008/layout/LinedList"/>
    <dgm:cxn modelId="{2694BD06-8384-4972-8219-F170DFDF5775}" type="presParOf" srcId="{C37C49F0-8433-4CBF-AA76-83DC61F8DD68}" destId="{41F9B505-C2C8-451B-9687-BB9F8D053E96}" srcOrd="1" destOrd="0" presId="urn:microsoft.com/office/officeart/2008/layout/LinedList"/>
    <dgm:cxn modelId="{6A70AB2D-CE22-447C-BBCD-73925B33436F}" type="presParOf" srcId="{D4659C3B-F281-4168-B38D-34D09EE431EC}" destId="{8C9B59F3-F1C0-41F9-B026-DC8AD7FFB547}" srcOrd="18" destOrd="0" presId="urn:microsoft.com/office/officeart/2008/layout/LinedList"/>
    <dgm:cxn modelId="{024979E4-7025-40B5-BB64-80A4CC99EA44}" type="presParOf" srcId="{D4659C3B-F281-4168-B38D-34D09EE431EC}" destId="{C090D81F-4701-45F6-BA25-E826F3ED7EDD}" srcOrd="19" destOrd="0" presId="urn:microsoft.com/office/officeart/2008/layout/LinedList"/>
    <dgm:cxn modelId="{FA0E49DC-7966-4919-9044-A43EF709FF8B}" type="presParOf" srcId="{C090D81F-4701-45F6-BA25-E826F3ED7EDD}" destId="{58F18C88-4CB1-47E9-8C30-E002C3657B65}" srcOrd="0" destOrd="0" presId="urn:microsoft.com/office/officeart/2008/layout/LinedList"/>
    <dgm:cxn modelId="{EB12ADD0-0D34-45DC-8B3F-ACDDB1DFBCFB}" type="presParOf" srcId="{C090D81F-4701-45F6-BA25-E826F3ED7EDD}" destId="{16CC1363-4EB1-4BA2-B5CF-76FB21D3F4CF}" srcOrd="1" destOrd="0" presId="urn:microsoft.com/office/officeart/2008/layout/LinedList"/>
    <dgm:cxn modelId="{876A4309-844B-4231-A261-FBD2CE838EC4}" type="presParOf" srcId="{D4659C3B-F281-4168-B38D-34D09EE431EC}" destId="{D6AB5928-AD45-4832-8F81-58BCEE649230}" srcOrd="20" destOrd="0" presId="urn:microsoft.com/office/officeart/2008/layout/LinedList"/>
    <dgm:cxn modelId="{CCCC9AA6-379C-4D8E-AFE7-7513266B6F84}" type="presParOf" srcId="{D4659C3B-F281-4168-B38D-34D09EE431EC}" destId="{B0FC91EF-5C66-4800-B0A3-986D322C5ECC}" srcOrd="21" destOrd="0" presId="urn:microsoft.com/office/officeart/2008/layout/LinedList"/>
    <dgm:cxn modelId="{F6D47846-4C18-4112-9BB0-2278404AEFCB}" type="presParOf" srcId="{B0FC91EF-5C66-4800-B0A3-986D322C5ECC}" destId="{C44FED02-A6E2-4635-AF45-7F51E674205C}" srcOrd="0" destOrd="0" presId="urn:microsoft.com/office/officeart/2008/layout/LinedList"/>
    <dgm:cxn modelId="{3BD04449-B806-4818-859F-80761A592553}" type="presParOf" srcId="{B0FC91EF-5C66-4800-B0A3-986D322C5ECC}" destId="{46C930D1-69D1-4713-9357-C0A9A00BC602}" srcOrd="1" destOrd="0" presId="urn:microsoft.com/office/officeart/2008/layout/LinedList"/>
    <dgm:cxn modelId="{2BCEBA1B-3309-4C44-A148-00F41B1BB359}" type="presParOf" srcId="{D4659C3B-F281-4168-B38D-34D09EE431EC}" destId="{F199762F-C2D8-4228-923C-236A91EE0756}" srcOrd="22" destOrd="0" presId="urn:microsoft.com/office/officeart/2008/layout/LinedList"/>
    <dgm:cxn modelId="{BC341C08-808C-4933-8ADC-84C113C7A51B}" type="presParOf" srcId="{D4659C3B-F281-4168-B38D-34D09EE431EC}" destId="{283D6DED-1CEA-4C3C-B498-D4497394B12C}" srcOrd="23" destOrd="0" presId="urn:microsoft.com/office/officeart/2008/layout/LinedList"/>
    <dgm:cxn modelId="{92D5619D-61A5-4625-AE2A-CD1008883DC6}" type="presParOf" srcId="{283D6DED-1CEA-4C3C-B498-D4497394B12C}" destId="{EB89A4E9-A04E-4A1E-9589-B287FBF8084F}" srcOrd="0" destOrd="0" presId="urn:microsoft.com/office/officeart/2008/layout/LinedList"/>
    <dgm:cxn modelId="{3FE18316-0E95-4CAD-9E67-87793912A0BB}" type="presParOf" srcId="{283D6DED-1CEA-4C3C-B498-D4497394B12C}" destId="{3313C4C3-20E1-4277-A67F-3F57CDD56516}" srcOrd="1" destOrd="0" presId="urn:microsoft.com/office/officeart/2008/layout/LinedList"/>
    <dgm:cxn modelId="{1CCC526D-C89B-4F4B-B0C6-1654E7589B9C}" type="presParOf" srcId="{D4659C3B-F281-4168-B38D-34D09EE431EC}" destId="{F2234552-5ADC-4190-A92B-2309AFB60A83}" srcOrd="24" destOrd="0" presId="urn:microsoft.com/office/officeart/2008/layout/LinedList"/>
    <dgm:cxn modelId="{E6BD05EC-9DF3-4E66-A2E7-79BEFEE1B644}" type="presParOf" srcId="{D4659C3B-F281-4168-B38D-34D09EE431EC}" destId="{9CBD75AA-E07C-4ED8-9D6F-025D1EDDE20B}" srcOrd="25" destOrd="0" presId="urn:microsoft.com/office/officeart/2008/layout/LinedList"/>
    <dgm:cxn modelId="{B251CE4E-AC2D-4715-86CF-53148221A3DF}" type="presParOf" srcId="{9CBD75AA-E07C-4ED8-9D6F-025D1EDDE20B}" destId="{D3F9ACE2-99EA-4036-BC26-BC1E4CAE1E4D}" srcOrd="0" destOrd="0" presId="urn:microsoft.com/office/officeart/2008/layout/LinedList"/>
    <dgm:cxn modelId="{F78D653A-DDAE-41BA-9BA3-2B1E095CF547}" type="presParOf" srcId="{9CBD75AA-E07C-4ED8-9D6F-025D1EDDE20B}" destId="{C8993233-9CCE-4C4F-A7E1-281BDCF8C199}" srcOrd="1" destOrd="0" presId="urn:microsoft.com/office/officeart/2008/layout/LinedList"/>
    <dgm:cxn modelId="{78FDAE26-2CE1-4389-B698-5C3BB8207DE4}" type="presParOf" srcId="{D4659C3B-F281-4168-B38D-34D09EE431EC}" destId="{4EE774CA-D2D5-40D7-9045-0BAE9C279813}" srcOrd="26" destOrd="0" presId="urn:microsoft.com/office/officeart/2008/layout/LinedList"/>
    <dgm:cxn modelId="{2576D867-679C-48C1-A8EA-F555963F07A5}" type="presParOf" srcId="{D4659C3B-F281-4168-B38D-34D09EE431EC}" destId="{6CA247F4-9A76-4F23-876D-2EB8FA7ECCF1}" srcOrd="27" destOrd="0" presId="urn:microsoft.com/office/officeart/2008/layout/LinedList"/>
    <dgm:cxn modelId="{2529276F-80A3-4358-8993-44DD144FBD45}" type="presParOf" srcId="{6CA247F4-9A76-4F23-876D-2EB8FA7ECCF1}" destId="{AFC928E7-D4AA-4748-B288-64A6D5D1024D}" srcOrd="0" destOrd="0" presId="urn:microsoft.com/office/officeart/2008/layout/LinedList"/>
    <dgm:cxn modelId="{843EC149-EAB5-4ED1-B357-B9BB8BC79CDA}" type="presParOf" srcId="{6CA247F4-9A76-4F23-876D-2EB8FA7ECCF1}" destId="{A2BAF920-F6FC-4F24-BAC0-D4D15FD4E85F}" srcOrd="1" destOrd="0" presId="urn:microsoft.com/office/officeart/2008/layout/LinedList"/>
    <dgm:cxn modelId="{B53040AD-FC85-4C47-A434-23379DBB23D2}" type="presParOf" srcId="{D4659C3B-F281-4168-B38D-34D09EE431EC}" destId="{2E158716-C76A-4027-B03C-4E89DD78544E}" srcOrd="28" destOrd="0" presId="urn:microsoft.com/office/officeart/2008/layout/LinedList"/>
    <dgm:cxn modelId="{3FDE95C9-0C07-41B8-AB90-944CCD3FD44F}" type="presParOf" srcId="{D4659C3B-F281-4168-B38D-34D09EE431EC}" destId="{3666F665-1765-48B9-BB03-98995D46D30F}" srcOrd="29" destOrd="0" presId="urn:microsoft.com/office/officeart/2008/layout/LinedList"/>
    <dgm:cxn modelId="{6830AD55-B2B7-4B0D-AD70-6A1563357F79}" type="presParOf" srcId="{3666F665-1765-48B9-BB03-98995D46D30F}" destId="{D77F20EF-3576-4101-B40A-6101779BB1AB}" srcOrd="0" destOrd="0" presId="urn:microsoft.com/office/officeart/2008/layout/LinedList"/>
    <dgm:cxn modelId="{510AFDF5-C4EA-4FC8-BE77-BC173685AFFE}" type="presParOf" srcId="{3666F665-1765-48B9-BB03-98995D46D30F}" destId="{BF83A37F-30BF-47C2-87E6-212ADD16C2FB}"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C76614-0D39-41B9-876D-66BA7FA7C397}" type="doc">
      <dgm:prSet loTypeId="urn:microsoft.com/office/officeart/2005/8/layout/radial5" loCatId="cycle" qsTypeId="urn:microsoft.com/office/officeart/2005/8/quickstyle/simple4" qsCatId="simple" csTypeId="urn:microsoft.com/office/officeart/2005/8/colors/colorful4" csCatId="colorful" phldr="1"/>
      <dgm:spPr/>
      <dgm:t>
        <a:bodyPr/>
        <a:lstStyle/>
        <a:p>
          <a:endParaRPr lang="ca-ES"/>
        </a:p>
      </dgm:t>
    </dgm:pt>
    <dgm:pt modelId="{601F13C4-262C-4B53-BAD8-405DCD12B107}">
      <dgm:prSet phldrT="[Texto]" custT="1"/>
      <dgm:spPr/>
      <dgm:t>
        <a:bodyPr/>
        <a:lstStyle/>
        <a:p>
          <a:r>
            <a:rPr lang="en-US" sz="1600" b="1" noProof="0" dirty="0">
              <a:latin typeface="+mj-lt"/>
            </a:rPr>
            <a:t>To reinforce</a:t>
          </a:r>
        </a:p>
      </dgm:t>
    </dgm:pt>
    <dgm:pt modelId="{68F63CB4-3854-49B2-9E87-F33E514234FC}" type="parTrans" cxnId="{61C2D2CF-237B-4B31-90F3-6F18E5F6A96A}">
      <dgm:prSet/>
      <dgm:spPr/>
      <dgm:t>
        <a:bodyPr/>
        <a:lstStyle/>
        <a:p>
          <a:endParaRPr lang="ca-ES"/>
        </a:p>
      </dgm:t>
    </dgm:pt>
    <dgm:pt modelId="{7564526B-DA4B-4E27-8521-ECE9185DB967}" type="sibTrans" cxnId="{61C2D2CF-237B-4B31-90F3-6F18E5F6A96A}">
      <dgm:prSet/>
      <dgm:spPr/>
      <dgm:t>
        <a:bodyPr/>
        <a:lstStyle/>
        <a:p>
          <a:endParaRPr lang="ca-ES"/>
        </a:p>
      </dgm:t>
    </dgm:pt>
    <dgm:pt modelId="{19B54BFD-CB70-4878-9245-BE686F9218A0}">
      <dgm:prSet phldrT="[Texto]"/>
      <dgm:spPr/>
      <dgm:t>
        <a:bodyPr/>
        <a:lstStyle/>
        <a:p>
          <a:r>
            <a:rPr lang="en-US" noProof="0" dirty="0">
              <a:latin typeface="+mj-lt"/>
            </a:rPr>
            <a:t>Enhancing past experience</a:t>
          </a:r>
        </a:p>
      </dgm:t>
    </dgm:pt>
    <dgm:pt modelId="{B5567693-951B-4B0F-AE80-D72C0E7D26E6}" type="parTrans" cxnId="{49D3BA7B-11C8-40E0-AEAC-6BDA7414A791}">
      <dgm:prSet/>
      <dgm:spPr/>
      <dgm:t>
        <a:bodyPr/>
        <a:lstStyle/>
        <a:p>
          <a:endParaRPr lang="ca-ES"/>
        </a:p>
      </dgm:t>
    </dgm:pt>
    <dgm:pt modelId="{8492194D-EF12-46D3-9665-595C54A90CA2}" type="sibTrans" cxnId="{49D3BA7B-11C8-40E0-AEAC-6BDA7414A791}">
      <dgm:prSet/>
      <dgm:spPr/>
      <dgm:t>
        <a:bodyPr/>
        <a:lstStyle/>
        <a:p>
          <a:endParaRPr lang="ca-ES"/>
        </a:p>
      </dgm:t>
    </dgm:pt>
    <dgm:pt modelId="{289C35D9-65DA-4496-9CD6-B6FD22250385}">
      <dgm:prSet phldrT="[Texto]"/>
      <dgm:spPr/>
      <dgm:t>
        <a:bodyPr/>
        <a:lstStyle/>
        <a:p>
          <a:r>
            <a:rPr lang="en-US" noProof="0" dirty="0">
              <a:latin typeface="+mj-lt"/>
            </a:rPr>
            <a:t>Adaptability and creativity</a:t>
          </a:r>
        </a:p>
      </dgm:t>
    </dgm:pt>
    <dgm:pt modelId="{0EF109F6-7F48-403D-9B1D-DBFEBD7ED73F}" type="parTrans" cxnId="{AEDB6231-4F0F-4E89-A50F-DE54B7840B57}">
      <dgm:prSet/>
      <dgm:spPr/>
      <dgm:t>
        <a:bodyPr/>
        <a:lstStyle/>
        <a:p>
          <a:endParaRPr lang="ca-ES"/>
        </a:p>
      </dgm:t>
    </dgm:pt>
    <dgm:pt modelId="{83627A0C-3E45-4D43-9417-FB56062B6888}" type="sibTrans" cxnId="{AEDB6231-4F0F-4E89-A50F-DE54B7840B57}">
      <dgm:prSet/>
      <dgm:spPr/>
      <dgm:t>
        <a:bodyPr/>
        <a:lstStyle/>
        <a:p>
          <a:endParaRPr lang="ca-ES"/>
        </a:p>
      </dgm:t>
    </dgm:pt>
    <dgm:pt modelId="{1AE3521A-8720-44E3-8C55-A0FD3273D646}">
      <dgm:prSet phldrT="[Texto]" phldr="1"/>
      <dgm:spPr/>
      <dgm:t>
        <a:bodyPr/>
        <a:lstStyle/>
        <a:p>
          <a:endParaRPr lang="ca-ES" dirty="0"/>
        </a:p>
      </dgm:t>
    </dgm:pt>
    <dgm:pt modelId="{17285CCC-D91B-4B8C-83DA-7972A4335549}" type="parTrans" cxnId="{BD9EBCD1-2CA5-48C0-8F09-A3541EB967DB}">
      <dgm:prSet/>
      <dgm:spPr/>
      <dgm:t>
        <a:bodyPr/>
        <a:lstStyle/>
        <a:p>
          <a:endParaRPr lang="ca-ES"/>
        </a:p>
      </dgm:t>
    </dgm:pt>
    <dgm:pt modelId="{3AE916F6-78DD-4191-B43D-0AFF171DB1C9}" type="sibTrans" cxnId="{BD9EBCD1-2CA5-48C0-8F09-A3541EB967DB}">
      <dgm:prSet/>
      <dgm:spPr/>
      <dgm:t>
        <a:bodyPr/>
        <a:lstStyle/>
        <a:p>
          <a:endParaRPr lang="ca-ES"/>
        </a:p>
      </dgm:t>
    </dgm:pt>
    <dgm:pt modelId="{34C43882-86CA-4BAC-B3F4-D7CD6DB1D4EC}">
      <dgm:prSet phldrT="[Texto]"/>
      <dgm:spPr/>
      <dgm:t>
        <a:bodyPr/>
        <a:lstStyle/>
        <a:p>
          <a:r>
            <a:rPr lang="en-US" noProof="0" dirty="0">
              <a:latin typeface="+mj-lt"/>
            </a:rPr>
            <a:t>Ability development through life experience</a:t>
          </a:r>
        </a:p>
      </dgm:t>
    </dgm:pt>
    <dgm:pt modelId="{8A3145E1-8606-46B9-89E3-9F92C09A9579}" type="parTrans" cxnId="{F82FB82D-DA6C-4AB7-B620-6A6785C99DF9}">
      <dgm:prSet/>
      <dgm:spPr/>
      <dgm:t>
        <a:bodyPr/>
        <a:lstStyle/>
        <a:p>
          <a:endParaRPr lang="ca-ES"/>
        </a:p>
      </dgm:t>
    </dgm:pt>
    <dgm:pt modelId="{5F433513-37A8-47C5-B824-BBBB25C44E83}" type="sibTrans" cxnId="{F82FB82D-DA6C-4AB7-B620-6A6785C99DF9}">
      <dgm:prSet/>
      <dgm:spPr/>
      <dgm:t>
        <a:bodyPr/>
        <a:lstStyle/>
        <a:p>
          <a:endParaRPr lang="ca-ES"/>
        </a:p>
      </dgm:t>
    </dgm:pt>
    <dgm:pt modelId="{5CF08F9B-4D8F-462D-BC07-54EC5899E85C}">
      <dgm:prSet phldrT="[Texto]"/>
      <dgm:spPr/>
      <dgm:t>
        <a:bodyPr/>
        <a:lstStyle/>
        <a:p>
          <a:r>
            <a:rPr lang="en-US" noProof="0" dirty="0">
              <a:latin typeface="+mj-lt"/>
            </a:rPr>
            <a:t>Strong discipline, perseverance and tenacity</a:t>
          </a:r>
        </a:p>
      </dgm:t>
    </dgm:pt>
    <dgm:pt modelId="{8F0DBA39-855A-44FE-B830-BB29AD22B773}" type="parTrans" cxnId="{A2348CDC-3092-457D-89DC-04224462CA40}">
      <dgm:prSet/>
      <dgm:spPr/>
      <dgm:t>
        <a:bodyPr/>
        <a:lstStyle/>
        <a:p>
          <a:endParaRPr lang="ca-ES"/>
        </a:p>
      </dgm:t>
    </dgm:pt>
    <dgm:pt modelId="{3A4EAB87-5D95-4687-88D2-F9141632C9EF}" type="sibTrans" cxnId="{A2348CDC-3092-457D-89DC-04224462CA40}">
      <dgm:prSet/>
      <dgm:spPr/>
      <dgm:t>
        <a:bodyPr/>
        <a:lstStyle/>
        <a:p>
          <a:endParaRPr lang="ca-ES"/>
        </a:p>
      </dgm:t>
    </dgm:pt>
    <dgm:pt modelId="{3F249B27-8F94-4072-B7B3-61CE0DB21573}">
      <dgm:prSet phldrT="[Texto]"/>
      <dgm:spPr/>
      <dgm:t>
        <a:bodyPr/>
        <a:lstStyle/>
        <a:p>
          <a:r>
            <a:rPr lang="en-US" noProof="0" dirty="0">
              <a:latin typeface="+mj-lt"/>
            </a:rPr>
            <a:t>Passion and confidence</a:t>
          </a:r>
        </a:p>
      </dgm:t>
    </dgm:pt>
    <dgm:pt modelId="{A92B774F-D74E-48CA-A4DF-3D931DECE558}" type="parTrans" cxnId="{376AC187-D3B9-4497-AAD4-61AC45FC183C}">
      <dgm:prSet/>
      <dgm:spPr/>
      <dgm:t>
        <a:bodyPr/>
        <a:lstStyle/>
        <a:p>
          <a:endParaRPr lang="ca-ES"/>
        </a:p>
      </dgm:t>
    </dgm:pt>
    <dgm:pt modelId="{F9B3674F-EBFB-41F7-AA0C-8E44AFC0C42D}" type="sibTrans" cxnId="{376AC187-D3B9-4497-AAD4-61AC45FC183C}">
      <dgm:prSet/>
      <dgm:spPr/>
      <dgm:t>
        <a:bodyPr/>
        <a:lstStyle/>
        <a:p>
          <a:endParaRPr lang="ca-ES"/>
        </a:p>
      </dgm:t>
    </dgm:pt>
    <dgm:pt modelId="{1743AED7-BA7F-4C31-BE84-1ECBB177BE41}">
      <dgm:prSet phldrT="[Texto]"/>
      <dgm:spPr/>
      <dgm:t>
        <a:bodyPr/>
        <a:lstStyle/>
        <a:p>
          <a:r>
            <a:rPr lang="en-US" noProof="0" dirty="0">
              <a:latin typeface="+mj-lt"/>
            </a:rPr>
            <a:t>Curiosity</a:t>
          </a:r>
        </a:p>
      </dgm:t>
    </dgm:pt>
    <dgm:pt modelId="{C21A6580-F18B-4A31-B74E-9A2CEABD07D0}" type="parTrans" cxnId="{7BE76392-D922-4D02-BA83-C7CDFA4A8600}">
      <dgm:prSet/>
      <dgm:spPr/>
      <dgm:t>
        <a:bodyPr/>
        <a:lstStyle/>
        <a:p>
          <a:endParaRPr lang="ca-ES"/>
        </a:p>
      </dgm:t>
    </dgm:pt>
    <dgm:pt modelId="{44A9B011-EBF8-4C23-9C48-A157E3B5FFB9}" type="sibTrans" cxnId="{7BE76392-D922-4D02-BA83-C7CDFA4A8600}">
      <dgm:prSet/>
      <dgm:spPr/>
      <dgm:t>
        <a:bodyPr/>
        <a:lstStyle/>
        <a:p>
          <a:endParaRPr lang="ca-ES"/>
        </a:p>
      </dgm:t>
    </dgm:pt>
    <dgm:pt modelId="{DCAC6F0D-415B-4A31-BE7D-E5976A3C1163}">
      <dgm:prSet phldrT="[Texto]"/>
      <dgm:spPr/>
      <dgm:t>
        <a:bodyPr/>
        <a:lstStyle/>
        <a:p>
          <a:r>
            <a:rPr lang="en-US" noProof="0" dirty="0">
              <a:latin typeface="+mj-lt"/>
            </a:rPr>
            <a:t>Risk inclination</a:t>
          </a:r>
        </a:p>
      </dgm:t>
    </dgm:pt>
    <dgm:pt modelId="{44535163-7AD9-4A87-81B3-E0F5DDE6AC23}" type="parTrans" cxnId="{C0FE4C90-8747-493F-9EB7-6133E40A92E7}">
      <dgm:prSet/>
      <dgm:spPr/>
      <dgm:t>
        <a:bodyPr/>
        <a:lstStyle/>
        <a:p>
          <a:endParaRPr lang="ca-ES"/>
        </a:p>
      </dgm:t>
    </dgm:pt>
    <dgm:pt modelId="{28846820-6594-45A8-8D7B-E92798889A1A}" type="sibTrans" cxnId="{C0FE4C90-8747-493F-9EB7-6133E40A92E7}">
      <dgm:prSet/>
      <dgm:spPr/>
      <dgm:t>
        <a:bodyPr/>
        <a:lstStyle/>
        <a:p>
          <a:endParaRPr lang="ca-ES"/>
        </a:p>
      </dgm:t>
    </dgm:pt>
    <dgm:pt modelId="{F927FAE0-EEEE-4A1A-BC86-4505BE3D671C}">
      <dgm:prSet phldrT="[Texto]"/>
      <dgm:spPr/>
      <dgm:t>
        <a:bodyPr/>
        <a:lstStyle/>
        <a:p>
          <a:r>
            <a:rPr lang="en-US" noProof="0" dirty="0">
              <a:latin typeface="+mj-lt"/>
            </a:rPr>
            <a:t>Awareness about the possibility to fail</a:t>
          </a:r>
        </a:p>
      </dgm:t>
    </dgm:pt>
    <dgm:pt modelId="{866198DC-069E-43FE-BFB2-D714F305A0E9}" type="parTrans" cxnId="{AB71FF4D-C5BC-40FD-B4D3-39BC6CE44BCC}">
      <dgm:prSet/>
      <dgm:spPr/>
      <dgm:t>
        <a:bodyPr/>
        <a:lstStyle/>
        <a:p>
          <a:endParaRPr lang="ca-ES"/>
        </a:p>
      </dgm:t>
    </dgm:pt>
    <dgm:pt modelId="{9174DC93-5FF3-4033-A54E-80A949FC253D}" type="sibTrans" cxnId="{AB71FF4D-C5BC-40FD-B4D3-39BC6CE44BCC}">
      <dgm:prSet/>
      <dgm:spPr/>
      <dgm:t>
        <a:bodyPr/>
        <a:lstStyle/>
        <a:p>
          <a:endParaRPr lang="ca-ES"/>
        </a:p>
      </dgm:t>
    </dgm:pt>
    <dgm:pt modelId="{323E0DFD-D5CF-4A9F-A18C-BC414139BADC}" type="pres">
      <dgm:prSet presAssocID="{65C76614-0D39-41B9-876D-66BA7FA7C397}" presName="Name0" presStyleCnt="0">
        <dgm:presLayoutVars>
          <dgm:chMax val="1"/>
          <dgm:dir/>
          <dgm:animLvl val="ctr"/>
          <dgm:resizeHandles val="exact"/>
        </dgm:presLayoutVars>
      </dgm:prSet>
      <dgm:spPr/>
      <dgm:t>
        <a:bodyPr/>
        <a:lstStyle/>
        <a:p>
          <a:endParaRPr lang="it-IT"/>
        </a:p>
      </dgm:t>
    </dgm:pt>
    <dgm:pt modelId="{687BD3C2-20B7-477D-94F6-9B802E0C9F29}" type="pres">
      <dgm:prSet presAssocID="{601F13C4-262C-4B53-BAD8-405DCD12B107}" presName="centerShape" presStyleLbl="node0" presStyleIdx="0" presStyleCnt="1"/>
      <dgm:spPr/>
      <dgm:t>
        <a:bodyPr/>
        <a:lstStyle/>
        <a:p>
          <a:endParaRPr lang="it-IT"/>
        </a:p>
      </dgm:t>
    </dgm:pt>
    <dgm:pt modelId="{6E547668-77A1-4F05-8AFE-D803288B17B8}" type="pres">
      <dgm:prSet presAssocID="{B5567693-951B-4B0F-AE80-D72C0E7D26E6}" presName="parTrans" presStyleLbl="sibTrans2D1" presStyleIdx="0" presStyleCnt="8"/>
      <dgm:spPr/>
      <dgm:t>
        <a:bodyPr/>
        <a:lstStyle/>
        <a:p>
          <a:endParaRPr lang="it-IT"/>
        </a:p>
      </dgm:t>
    </dgm:pt>
    <dgm:pt modelId="{4F84A647-927F-4323-9B48-BFD7E22B23FC}" type="pres">
      <dgm:prSet presAssocID="{B5567693-951B-4B0F-AE80-D72C0E7D26E6}" presName="connectorText" presStyleLbl="sibTrans2D1" presStyleIdx="0" presStyleCnt="8"/>
      <dgm:spPr/>
      <dgm:t>
        <a:bodyPr/>
        <a:lstStyle/>
        <a:p>
          <a:endParaRPr lang="it-IT"/>
        </a:p>
      </dgm:t>
    </dgm:pt>
    <dgm:pt modelId="{14ED9592-0A33-43E6-A578-A400EFD5C45C}" type="pres">
      <dgm:prSet presAssocID="{19B54BFD-CB70-4878-9245-BE686F9218A0}" presName="node" presStyleLbl="node1" presStyleIdx="0" presStyleCnt="8">
        <dgm:presLayoutVars>
          <dgm:bulletEnabled val="1"/>
        </dgm:presLayoutVars>
      </dgm:prSet>
      <dgm:spPr/>
      <dgm:t>
        <a:bodyPr/>
        <a:lstStyle/>
        <a:p>
          <a:endParaRPr lang="it-IT"/>
        </a:p>
      </dgm:t>
    </dgm:pt>
    <dgm:pt modelId="{795CF032-6A18-4EF1-BFC6-8E1C1C457742}" type="pres">
      <dgm:prSet presAssocID="{8A3145E1-8606-46B9-89E3-9F92C09A9579}" presName="parTrans" presStyleLbl="sibTrans2D1" presStyleIdx="1" presStyleCnt="8"/>
      <dgm:spPr/>
      <dgm:t>
        <a:bodyPr/>
        <a:lstStyle/>
        <a:p>
          <a:endParaRPr lang="it-IT"/>
        </a:p>
      </dgm:t>
    </dgm:pt>
    <dgm:pt modelId="{CB757B8B-555D-4CC6-8BF4-A2891384CFF4}" type="pres">
      <dgm:prSet presAssocID="{8A3145E1-8606-46B9-89E3-9F92C09A9579}" presName="connectorText" presStyleLbl="sibTrans2D1" presStyleIdx="1" presStyleCnt="8"/>
      <dgm:spPr/>
      <dgm:t>
        <a:bodyPr/>
        <a:lstStyle/>
        <a:p>
          <a:endParaRPr lang="it-IT"/>
        </a:p>
      </dgm:t>
    </dgm:pt>
    <dgm:pt modelId="{87A69EF1-D4AF-4AD4-B68D-281A8045D617}" type="pres">
      <dgm:prSet presAssocID="{34C43882-86CA-4BAC-B3F4-D7CD6DB1D4EC}" presName="node" presStyleLbl="node1" presStyleIdx="1" presStyleCnt="8">
        <dgm:presLayoutVars>
          <dgm:bulletEnabled val="1"/>
        </dgm:presLayoutVars>
      </dgm:prSet>
      <dgm:spPr/>
      <dgm:t>
        <a:bodyPr/>
        <a:lstStyle/>
        <a:p>
          <a:endParaRPr lang="it-IT"/>
        </a:p>
      </dgm:t>
    </dgm:pt>
    <dgm:pt modelId="{322E5E80-F172-4355-9DD5-96CF9F56AA62}" type="pres">
      <dgm:prSet presAssocID="{8F0DBA39-855A-44FE-B830-BB29AD22B773}" presName="parTrans" presStyleLbl="sibTrans2D1" presStyleIdx="2" presStyleCnt="8"/>
      <dgm:spPr/>
      <dgm:t>
        <a:bodyPr/>
        <a:lstStyle/>
        <a:p>
          <a:endParaRPr lang="it-IT"/>
        </a:p>
      </dgm:t>
    </dgm:pt>
    <dgm:pt modelId="{8850B6C9-E748-47E8-9CB0-AACE133D1542}" type="pres">
      <dgm:prSet presAssocID="{8F0DBA39-855A-44FE-B830-BB29AD22B773}" presName="connectorText" presStyleLbl="sibTrans2D1" presStyleIdx="2" presStyleCnt="8"/>
      <dgm:spPr/>
      <dgm:t>
        <a:bodyPr/>
        <a:lstStyle/>
        <a:p>
          <a:endParaRPr lang="it-IT"/>
        </a:p>
      </dgm:t>
    </dgm:pt>
    <dgm:pt modelId="{C6C5BC27-A981-4340-9886-CF9D84D70204}" type="pres">
      <dgm:prSet presAssocID="{5CF08F9B-4D8F-462D-BC07-54EC5899E85C}" presName="node" presStyleLbl="node1" presStyleIdx="2" presStyleCnt="8">
        <dgm:presLayoutVars>
          <dgm:bulletEnabled val="1"/>
        </dgm:presLayoutVars>
      </dgm:prSet>
      <dgm:spPr/>
      <dgm:t>
        <a:bodyPr/>
        <a:lstStyle/>
        <a:p>
          <a:endParaRPr lang="it-IT"/>
        </a:p>
      </dgm:t>
    </dgm:pt>
    <dgm:pt modelId="{DA15553B-E1D9-4AE5-9B28-FD34D6794ED2}" type="pres">
      <dgm:prSet presAssocID="{A92B774F-D74E-48CA-A4DF-3D931DECE558}" presName="parTrans" presStyleLbl="sibTrans2D1" presStyleIdx="3" presStyleCnt="8"/>
      <dgm:spPr/>
      <dgm:t>
        <a:bodyPr/>
        <a:lstStyle/>
        <a:p>
          <a:endParaRPr lang="it-IT"/>
        </a:p>
      </dgm:t>
    </dgm:pt>
    <dgm:pt modelId="{AA019BFA-515A-479F-B022-02009422F949}" type="pres">
      <dgm:prSet presAssocID="{A92B774F-D74E-48CA-A4DF-3D931DECE558}" presName="connectorText" presStyleLbl="sibTrans2D1" presStyleIdx="3" presStyleCnt="8"/>
      <dgm:spPr/>
      <dgm:t>
        <a:bodyPr/>
        <a:lstStyle/>
        <a:p>
          <a:endParaRPr lang="it-IT"/>
        </a:p>
      </dgm:t>
    </dgm:pt>
    <dgm:pt modelId="{39BE7974-2147-4708-A1D3-D6E3AF804254}" type="pres">
      <dgm:prSet presAssocID="{3F249B27-8F94-4072-B7B3-61CE0DB21573}" presName="node" presStyleLbl="node1" presStyleIdx="3" presStyleCnt="8">
        <dgm:presLayoutVars>
          <dgm:bulletEnabled val="1"/>
        </dgm:presLayoutVars>
      </dgm:prSet>
      <dgm:spPr/>
      <dgm:t>
        <a:bodyPr/>
        <a:lstStyle/>
        <a:p>
          <a:endParaRPr lang="it-IT"/>
        </a:p>
      </dgm:t>
    </dgm:pt>
    <dgm:pt modelId="{B54FFD30-7F65-4614-A6F3-50D9C6C27510}" type="pres">
      <dgm:prSet presAssocID="{C21A6580-F18B-4A31-B74E-9A2CEABD07D0}" presName="parTrans" presStyleLbl="sibTrans2D1" presStyleIdx="4" presStyleCnt="8"/>
      <dgm:spPr/>
      <dgm:t>
        <a:bodyPr/>
        <a:lstStyle/>
        <a:p>
          <a:endParaRPr lang="it-IT"/>
        </a:p>
      </dgm:t>
    </dgm:pt>
    <dgm:pt modelId="{3CCC7F41-5319-4A1A-870B-D5E15EC15272}" type="pres">
      <dgm:prSet presAssocID="{C21A6580-F18B-4A31-B74E-9A2CEABD07D0}" presName="connectorText" presStyleLbl="sibTrans2D1" presStyleIdx="4" presStyleCnt="8"/>
      <dgm:spPr/>
      <dgm:t>
        <a:bodyPr/>
        <a:lstStyle/>
        <a:p>
          <a:endParaRPr lang="it-IT"/>
        </a:p>
      </dgm:t>
    </dgm:pt>
    <dgm:pt modelId="{E7A594FE-40BC-4A91-9730-2F892E190EAC}" type="pres">
      <dgm:prSet presAssocID="{1743AED7-BA7F-4C31-BE84-1ECBB177BE41}" presName="node" presStyleLbl="node1" presStyleIdx="4" presStyleCnt="8">
        <dgm:presLayoutVars>
          <dgm:bulletEnabled val="1"/>
        </dgm:presLayoutVars>
      </dgm:prSet>
      <dgm:spPr/>
      <dgm:t>
        <a:bodyPr/>
        <a:lstStyle/>
        <a:p>
          <a:endParaRPr lang="it-IT"/>
        </a:p>
      </dgm:t>
    </dgm:pt>
    <dgm:pt modelId="{111C6DFB-6EBF-4A1A-A3B5-300DAE98A13C}" type="pres">
      <dgm:prSet presAssocID="{44535163-7AD9-4A87-81B3-E0F5DDE6AC23}" presName="parTrans" presStyleLbl="sibTrans2D1" presStyleIdx="5" presStyleCnt="8"/>
      <dgm:spPr/>
      <dgm:t>
        <a:bodyPr/>
        <a:lstStyle/>
        <a:p>
          <a:endParaRPr lang="it-IT"/>
        </a:p>
      </dgm:t>
    </dgm:pt>
    <dgm:pt modelId="{6C1FA8D5-C96E-4330-AC2D-EAEEE7138AA0}" type="pres">
      <dgm:prSet presAssocID="{44535163-7AD9-4A87-81B3-E0F5DDE6AC23}" presName="connectorText" presStyleLbl="sibTrans2D1" presStyleIdx="5" presStyleCnt="8"/>
      <dgm:spPr/>
      <dgm:t>
        <a:bodyPr/>
        <a:lstStyle/>
        <a:p>
          <a:endParaRPr lang="it-IT"/>
        </a:p>
      </dgm:t>
    </dgm:pt>
    <dgm:pt modelId="{CBBF4C28-50D4-4332-8E6A-11D57B90E536}" type="pres">
      <dgm:prSet presAssocID="{DCAC6F0D-415B-4A31-BE7D-E5976A3C1163}" presName="node" presStyleLbl="node1" presStyleIdx="5" presStyleCnt="8">
        <dgm:presLayoutVars>
          <dgm:bulletEnabled val="1"/>
        </dgm:presLayoutVars>
      </dgm:prSet>
      <dgm:spPr/>
      <dgm:t>
        <a:bodyPr/>
        <a:lstStyle/>
        <a:p>
          <a:endParaRPr lang="it-IT"/>
        </a:p>
      </dgm:t>
    </dgm:pt>
    <dgm:pt modelId="{B5E9D292-FCD9-488A-8572-AD0417C99EE4}" type="pres">
      <dgm:prSet presAssocID="{0EF109F6-7F48-403D-9B1D-DBFEBD7ED73F}" presName="parTrans" presStyleLbl="sibTrans2D1" presStyleIdx="6" presStyleCnt="8"/>
      <dgm:spPr/>
      <dgm:t>
        <a:bodyPr/>
        <a:lstStyle/>
        <a:p>
          <a:endParaRPr lang="it-IT"/>
        </a:p>
      </dgm:t>
    </dgm:pt>
    <dgm:pt modelId="{F28E994D-BC42-4C7F-8875-3FFBA2E8F5A8}" type="pres">
      <dgm:prSet presAssocID="{0EF109F6-7F48-403D-9B1D-DBFEBD7ED73F}" presName="connectorText" presStyleLbl="sibTrans2D1" presStyleIdx="6" presStyleCnt="8"/>
      <dgm:spPr/>
      <dgm:t>
        <a:bodyPr/>
        <a:lstStyle/>
        <a:p>
          <a:endParaRPr lang="it-IT"/>
        </a:p>
      </dgm:t>
    </dgm:pt>
    <dgm:pt modelId="{82109001-51DA-477F-B5F9-CFB2300D535B}" type="pres">
      <dgm:prSet presAssocID="{289C35D9-65DA-4496-9CD6-B6FD22250385}" presName="node" presStyleLbl="node1" presStyleIdx="6" presStyleCnt="8">
        <dgm:presLayoutVars>
          <dgm:bulletEnabled val="1"/>
        </dgm:presLayoutVars>
      </dgm:prSet>
      <dgm:spPr/>
      <dgm:t>
        <a:bodyPr/>
        <a:lstStyle/>
        <a:p>
          <a:endParaRPr lang="it-IT"/>
        </a:p>
      </dgm:t>
    </dgm:pt>
    <dgm:pt modelId="{39E4E2A8-B21C-4027-BE62-BDAA503D67C5}" type="pres">
      <dgm:prSet presAssocID="{866198DC-069E-43FE-BFB2-D714F305A0E9}" presName="parTrans" presStyleLbl="sibTrans2D1" presStyleIdx="7" presStyleCnt="8"/>
      <dgm:spPr/>
      <dgm:t>
        <a:bodyPr/>
        <a:lstStyle/>
        <a:p>
          <a:endParaRPr lang="it-IT"/>
        </a:p>
      </dgm:t>
    </dgm:pt>
    <dgm:pt modelId="{7B4FD98F-4305-4179-B95B-4701DFE0268A}" type="pres">
      <dgm:prSet presAssocID="{866198DC-069E-43FE-BFB2-D714F305A0E9}" presName="connectorText" presStyleLbl="sibTrans2D1" presStyleIdx="7" presStyleCnt="8"/>
      <dgm:spPr/>
      <dgm:t>
        <a:bodyPr/>
        <a:lstStyle/>
        <a:p>
          <a:endParaRPr lang="it-IT"/>
        </a:p>
      </dgm:t>
    </dgm:pt>
    <dgm:pt modelId="{552990A2-3147-449B-8F98-EF106E7C2A72}" type="pres">
      <dgm:prSet presAssocID="{F927FAE0-EEEE-4A1A-BC86-4505BE3D671C}" presName="node" presStyleLbl="node1" presStyleIdx="7" presStyleCnt="8">
        <dgm:presLayoutVars>
          <dgm:bulletEnabled val="1"/>
        </dgm:presLayoutVars>
      </dgm:prSet>
      <dgm:spPr/>
      <dgm:t>
        <a:bodyPr/>
        <a:lstStyle/>
        <a:p>
          <a:endParaRPr lang="it-IT"/>
        </a:p>
      </dgm:t>
    </dgm:pt>
  </dgm:ptLst>
  <dgm:cxnLst>
    <dgm:cxn modelId="{C31CA3EE-149A-490E-AF33-173A4BC6FEAC}" type="presOf" srcId="{19B54BFD-CB70-4878-9245-BE686F9218A0}" destId="{14ED9592-0A33-43E6-A578-A400EFD5C45C}" srcOrd="0" destOrd="0" presId="urn:microsoft.com/office/officeart/2005/8/layout/radial5"/>
    <dgm:cxn modelId="{A2348CDC-3092-457D-89DC-04224462CA40}" srcId="{601F13C4-262C-4B53-BAD8-405DCD12B107}" destId="{5CF08F9B-4D8F-462D-BC07-54EC5899E85C}" srcOrd="2" destOrd="0" parTransId="{8F0DBA39-855A-44FE-B830-BB29AD22B773}" sibTransId="{3A4EAB87-5D95-4687-88D2-F9141632C9EF}"/>
    <dgm:cxn modelId="{0415FC23-C294-4FB0-A684-F789D1D06EDA}" type="presOf" srcId="{44535163-7AD9-4A87-81B3-E0F5DDE6AC23}" destId="{111C6DFB-6EBF-4A1A-A3B5-300DAE98A13C}" srcOrd="0" destOrd="0" presId="urn:microsoft.com/office/officeart/2005/8/layout/radial5"/>
    <dgm:cxn modelId="{901C2EE1-8FE6-497C-977E-527DCD1CC26C}" type="presOf" srcId="{601F13C4-262C-4B53-BAD8-405DCD12B107}" destId="{687BD3C2-20B7-477D-94F6-9B802E0C9F29}" srcOrd="0" destOrd="0" presId="urn:microsoft.com/office/officeart/2005/8/layout/radial5"/>
    <dgm:cxn modelId="{63DC57C0-908F-475F-9E02-7682511AB1DD}" type="presOf" srcId="{8F0DBA39-855A-44FE-B830-BB29AD22B773}" destId="{322E5E80-F172-4355-9DD5-96CF9F56AA62}" srcOrd="0" destOrd="0" presId="urn:microsoft.com/office/officeart/2005/8/layout/radial5"/>
    <dgm:cxn modelId="{AEDB6231-4F0F-4E89-A50F-DE54B7840B57}" srcId="{601F13C4-262C-4B53-BAD8-405DCD12B107}" destId="{289C35D9-65DA-4496-9CD6-B6FD22250385}" srcOrd="6" destOrd="0" parTransId="{0EF109F6-7F48-403D-9B1D-DBFEBD7ED73F}" sibTransId="{83627A0C-3E45-4D43-9417-FB56062B6888}"/>
    <dgm:cxn modelId="{7EA05054-5D6D-4EE2-B8DF-3FEB2B696293}" type="presOf" srcId="{C21A6580-F18B-4A31-B74E-9A2CEABD07D0}" destId="{B54FFD30-7F65-4614-A6F3-50D9C6C27510}" srcOrd="0" destOrd="0" presId="urn:microsoft.com/office/officeart/2005/8/layout/radial5"/>
    <dgm:cxn modelId="{E0F79143-E5B6-4318-99E2-F351C0709CE1}" type="presOf" srcId="{3F249B27-8F94-4072-B7B3-61CE0DB21573}" destId="{39BE7974-2147-4708-A1D3-D6E3AF804254}" srcOrd="0" destOrd="0" presId="urn:microsoft.com/office/officeart/2005/8/layout/radial5"/>
    <dgm:cxn modelId="{CEE0E663-8D33-4A6D-ACC6-77B93E416E46}" type="presOf" srcId="{B5567693-951B-4B0F-AE80-D72C0E7D26E6}" destId="{6E547668-77A1-4F05-8AFE-D803288B17B8}" srcOrd="0" destOrd="0" presId="urn:microsoft.com/office/officeart/2005/8/layout/radial5"/>
    <dgm:cxn modelId="{F21AC28D-1624-46B2-888C-91EFD98F2FB5}" type="presOf" srcId="{B5567693-951B-4B0F-AE80-D72C0E7D26E6}" destId="{4F84A647-927F-4323-9B48-BFD7E22B23FC}" srcOrd="1" destOrd="0" presId="urn:microsoft.com/office/officeart/2005/8/layout/radial5"/>
    <dgm:cxn modelId="{F82FB82D-DA6C-4AB7-B620-6A6785C99DF9}" srcId="{601F13C4-262C-4B53-BAD8-405DCD12B107}" destId="{34C43882-86CA-4BAC-B3F4-D7CD6DB1D4EC}" srcOrd="1" destOrd="0" parTransId="{8A3145E1-8606-46B9-89E3-9F92C09A9579}" sibTransId="{5F433513-37A8-47C5-B824-BBBB25C44E83}"/>
    <dgm:cxn modelId="{AB71FF4D-C5BC-40FD-B4D3-39BC6CE44BCC}" srcId="{601F13C4-262C-4B53-BAD8-405DCD12B107}" destId="{F927FAE0-EEEE-4A1A-BC86-4505BE3D671C}" srcOrd="7" destOrd="0" parTransId="{866198DC-069E-43FE-BFB2-D714F305A0E9}" sibTransId="{9174DC93-5FF3-4033-A54E-80A949FC253D}"/>
    <dgm:cxn modelId="{64CB81ED-5D08-4982-A500-05ECFF389A34}" type="presOf" srcId="{A92B774F-D74E-48CA-A4DF-3D931DECE558}" destId="{AA019BFA-515A-479F-B022-02009422F949}" srcOrd="1" destOrd="0" presId="urn:microsoft.com/office/officeart/2005/8/layout/radial5"/>
    <dgm:cxn modelId="{BD9EBCD1-2CA5-48C0-8F09-A3541EB967DB}" srcId="{65C76614-0D39-41B9-876D-66BA7FA7C397}" destId="{1AE3521A-8720-44E3-8C55-A0FD3273D646}" srcOrd="1" destOrd="0" parTransId="{17285CCC-D91B-4B8C-83DA-7972A4335549}" sibTransId="{3AE916F6-78DD-4191-B43D-0AFF171DB1C9}"/>
    <dgm:cxn modelId="{47251B1A-271F-4380-AD52-62E8B7A50D34}" type="presOf" srcId="{0EF109F6-7F48-403D-9B1D-DBFEBD7ED73F}" destId="{F28E994D-BC42-4C7F-8875-3FFBA2E8F5A8}" srcOrd="1" destOrd="0" presId="urn:microsoft.com/office/officeart/2005/8/layout/radial5"/>
    <dgm:cxn modelId="{376AC187-D3B9-4497-AAD4-61AC45FC183C}" srcId="{601F13C4-262C-4B53-BAD8-405DCD12B107}" destId="{3F249B27-8F94-4072-B7B3-61CE0DB21573}" srcOrd="3" destOrd="0" parTransId="{A92B774F-D74E-48CA-A4DF-3D931DECE558}" sibTransId="{F9B3674F-EBFB-41F7-AA0C-8E44AFC0C42D}"/>
    <dgm:cxn modelId="{F33DC131-D4E7-44DA-AB5B-01E426BDB198}" type="presOf" srcId="{A92B774F-D74E-48CA-A4DF-3D931DECE558}" destId="{DA15553B-E1D9-4AE5-9B28-FD34D6794ED2}" srcOrd="0" destOrd="0" presId="urn:microsoft.com/office/officeart/2005/8/layout/radial5"/>
    <dgm:cxn modelId="{61C2D2CF-237B-4B31-90F3-6F18E5F6A96A}" srcId="{65C76614-0D39-41B9-876D-66BA7FA7C397}" destId="{601F13C4-262C-4B53-BAD8-405DCD12B107}" srcOrd="0" destOrd="0" parTransId="{68F63CB4-3854-49B2-9E87-F33E514234FC}" sibTransId="{7564526B-DA4B-4E27-8521-ECE9185DB967}"/>
    <dgm:cxn modelId="{7BE76392-D922-4D02-BA83-C7CDFA4A8600}" srcId="{601F13C4-262C-4B53-BAD8-405DCD12B107}" destId="{1743AED7-BA7F-4C31-BE84-1ECBB177BE41}" srcOrd="4" destOrd="0" parTransId="{C21A6580-F18B-4A31-B74E-9A2CEABD07D0}" sibTransId="{44A9B011-EBF8-4C23-9C48-A157E3B5FFB9}"/>
    <dgm:cxn modelId="{64D102B4-244D-4E48-AF81-69686B81598F}" type="presOf" srcId="{34C43882-86CA-4BAC-B3F4-D7CD6DB1D4EC}" destId="{87A69EF1-D4AF-4AD4-B68D-281A8045D617}" srcOrd="0" destOrd="0" presId="urn:microsoft.com/office/officeart/2005/8/layout/radial5"/>
    <dgm:cxn modelId="{294CB7A3-7ACD-4DF1-AB72-08A600CB2D56}" type="presOf" srcId="{5CF08F9B-4D8F-462D-BC07-54EC5899E85C}" destId="{C6C5BC27-A981-4340-9886-CF9D84D70204}" srcOrd="0" destOrd="0" presId="urn:microsoft.com/office/officeart/2005/8/layout/radial5"/>
    <dgm:cxn modelId="{36382923-F2A4-4219-9511-EF2B70009736}" type="presOf" srcId="{44535163-7AD9-4A87-81B3-E0F5DDE6AC23}" destId="{6C1FA8D5-C96E-4330-AC2D-EAEEE7138AA0}" srcOrd="1" destOrd="0" presId="urn:microsoft.com/office/officeart/2005/8/layout/radial5"/>
    <dgm:cxn modelId="{85C84734-B990-4673-85B5-EC5D071F89F4}" type="presOf" srcId="{C21A6580-F18B-4A31-B74E-9A2CEABD07D0}" destId="{3CCC7F41-5319-4A1A-870B-D5E15EC15272}" srcOrd="1" destOrd="0" presId="urn:microsoft.com/office/officeart/2005/8/layout/radial5"/>
    <dgm:cxn modelId="{45C123D3-EDD7-4118-A68F-38C514CB44DF}" type="presOf" srcId="{8A3145E1-8606-46B9-89E3-9F92C09A9579}" destId="{795CF032-6A18-4EF1-BFC6-8E1C1C457742}" srcOrd="0" destOrd="0" presId="urn:microsoft.com/office/officeart/2005/8/layout/radial5"/>
    <dgm:cxn modelId="{7D47BDEA-3888-49F6-B3A8-EA7FB0774A6C}" type="presOf" srcId="{866198DC-069E-43FE-BFB2-D714F305A0E9}" destId="{39E4E2A8-B21C-4027-BE62-BDAA503D67C5}" srcOrd="0" destOrd="0" presId="urn:microsoft.com/office/officeart/2005/8/layout/radial5"/>
    <dgm:cxn modelId="{65FAD9A3-9AB9-48FB-AE2F-3850DA6C9B9D}" type="presOf" srcId="{866198DC-069E-43FE-BFB2-D714F305A0E9}" destId="{7B4FD98F-4305-4179-B95B-4701DFE0268A}" srcOrd="1" destOrd="0" presId="urn:microsoft.com/office/officeart/2005/8/layout/radial5"/>
    <dgm:cxn modelId="{49D3BA7B-11C8-40E0-AEAC-6BDA7414A791}" srcId="{601F13C4-262C-4B53-BAD8-405DCD12B107}" destId="{19B54BFD-CB70-4878-9245-BE686F9218A0}" srcOrd="0" destOrd="0" parTransId="{B5567693-951B-4B0F-AE80-D72C0E7D26E6}" sibTransId="{8492194D-EF12-46D3-9665-595C54A90CA2}"/>
    <dgm:cxn modelId="{6F1A4012-A6F8-4F2B-88D2-3773B9ADCA0C}" type="presOf" srcId="{65C76614-0D39-41B9-876D-66BA7FA7C397}" destId="{323E0DFD-D5CF-4A9F-A18C-BC414139BADC}" srcOrd="0" destOrd="0" presId="urn:microsoft.com/office/officeart/2005/8/layout/radial5"/>
    <dgm:cxn modelId="{937A3C28-DCDE-452F-9965-2E168872E0F6}" type="presOf" srcId="{F927FAE0-EEEE-4A1A-BC86-4505BE3D671C}" destId="{552990A2-3147-449B-8F98-EF106E7C2A72}" srcOrd="0" destOrd="0" presId="urn:microsoft.com/office/officeart/2005/8/layout/radial5"/>
    <dgm:cxn modelId="{A8552B9B-1019-44B2-B02F-28DECAC059CE}" type="presOf" srcId="{0EF109F6-7F48-403D-9B1D-DBFEBD7ED73F}" destId="{B5E9D292-FCD9-488A-8572-AD0417C99EE4}" srcOrd="0" destOrd="0" presId="urn:microsoft.com/office/officeart/2005/8/layout/radial5"/>
    <dgm:cxn modelId="{463D797C-F96C-4C95-9975-C07FA4D16344}" type="presOf" srcId="{1743AED7-BA7F-4C31-BE84-1ECBB177BE41}" destId="{E7A594FE-40BC-4A91-9730-2F892E190EAC}" srcOrd="0" destOrd="0" presId="urn:microsoft.com/office/officeart/2005/8/layout/radial5"/>
    <dgm:cxn modelId="{8FC5BAC8-3705-4A80-90A3-082F5438DCF8}" type="presOf" srcId="{DCAC6F0D-415B-4A31-BE7D-E5976A3C1163}" destId="{CBBF4C28-50D4-4332-8E6A-11D57B90E536}" srcOrd="0" destOrd="0" presId="urn:microsoft.com/office/officeart/2005/8/layout/radial5"/>
    <dgm:cxn modelId="{6389E9C1-873A-4FD5-8EDB-D514541B29B2}" type="presOf" srcId="{8A3145E1-8606-46B9-89E3-9F92C09A9579}" destId="{CB757B8B-555D-4CC6-8BF4-A2891384CFF4}" srcOrd="1" destOrd="0" presId="urn:microsoft.com/office/officeart/2005/8/layout/radial5"/>
    <dgm:cxn modelId="{2D4BA4AB-7A88-452F-BE80-F9F903338C42}" type="presOf" srcId="{8F0DBA39-855A-44FE-B830-BB29AD22B773}" destId="{8850B6C9-E748-47E8-9CB0-AACE133D1542}" srcOrd="1" destOrd="0" presId="urn:microsoft.com/office/officeart/2005/8/layout/radial5"/>
    <dgm:cxn modelId="{C0FE4C90-8747-493F-9EB7-6133E40A92E7}" srcId="{601F13C4-262C-4B53-BAD8-405DCD12B107}" destId="{DCAC6F0D-415B-4A31-BE7D-E5976A3C1163}" srcOrd="5" destOrd="0" parTransId="{44535163-7AD9-4A87-81B3-E0F5DDE6AC23}" sibTransId="{28846820-6594-45A8-8D7B-E92798889A1A}"/>
    <dgm:cxn modelId="{66CD27EF-0845-4F89-8595-0BEDB1E7DFA0}" type="presOf" srcId="{289C35D9-65DA-4496-9CD6-B6FD22250385}" destId="{82109001-51DA-477F-B5F9-CFB2300D535B}" srcOrd="0" destOrd="0" presId="urn:microsoft.com/office/officeart/2005/8/layout/radial5"/>
    <dgm:cxn modelId="{7BC64E63-7F12-4367-B9C0-A262602E9DDB}" type="presParOf" srcId="{323E0DFD-D5CF-4A9F-A18C-BC414139BADC}" destId="{687BD3C2-20B7-477D-94F6-9B802E0C9F29}" srcOrd="0" destOrd="0" presId="urn:microsoft.com/office/officeart/2005/8/layout/radial5"/>
    <dgm:cxn modelId="{1256553E-9B2E-42EA-91FE-6A35FD054B73}" type="presParOf" srcId="{323E0DFD-D5CF-4A9F-A18C-BC414139BADC}" destId="{6E547668-77A1-4F05-8AFE-D803288B17B8}" srcOrd="1" destOrd="0" presId="urn:microsoft.com/office/officeart/2005/8/layout/radial5"/>
    <dgm:cxn modelId="{F72D32E5-6C38-4028-B608-6A1FBE9688A5}" type="presParOf" srcId="{6E547668-77A1-4F05-8AFE-D803288B17B8}" destId="{4F84A647-927F-4323-9B48-BFD7E22B23FC}" srcOrd="0" destOrd="0" presId="urn:microsoft.com/office/officeart/2005/8/layout/radial5"/>
    <dgm:cxn modelId="{74D2472A-FD46-4F87-9621-EFD022217589}" type="presParOf" srcId="{323E0DFD-D5CF-4A9F-A18C-BC414139BADC}" destId="{14ED9592-0A33-43E6-A578-A400EFD5C45C}" srcOrd="2" destOrd="0" presId="urn:microsoft.com/office/officeart/2005/8/layout/radial5"/>
    <dgm:cxn modelId="{BFA32BBC-06A6-45C2-9A70-16B90D82A93C}" type="presParOf" srcId="{323E0DFD-D5CF-4A9F-A18C-BC414139BADC}" destId="{795CF032-6A18-4EF1-BFC6-8E1C1C457742}" srcOrd="3" destOrd="0" presId="urn:microsoft.com/office/officeart/2005/8/layout/radial5"/>
    <dgm:cxn modelId="{05F9DBD7-99E1-443E-A6CC-3BE640953382}" type="presParOf" srcId="{795CF032-6A18-4EF1-BFC6-8E1C1C457742}" destId="{CB757B8B-555D-4CC6-8BF4-A2891384CFF4}" srcOrd="0" destOrd="0" presId="urn:microsoft.com/office/officeart/2005/8/layout/radial5"/>
    <dgm:cxn modelId="{66565B7E-1E22-4735-8E26-0FA6114977FD}" type="presParOf" srcId="{323E0DFD-D5CF-4A9F-A18C-BC414139BADC}" destId="{87A69EF1-D4AF-4AD4-B68D-281A8045D617}" srcOrd="4" destOrd="0" presId="urn:microsoft.com/office/officeart/2005/8/layout/radial5"/>
    <dgm:cxn modelId="{F5637044-0695-4741-AA6B-5F8A8F1466F2}" type="presParOf" srcId="{323E0DFD-D5CF-4A9F-A18C-BC414139BADC}" destId="{322E5E80-F172-4355-9DD5-96CF9F56AA62}" srcOrd="5" destOrd="0" presId="urn:microsoft.com/office/officeart/2005/8/layout/radial5"/>
    <dgm:cxn modelId="{60A7C456-7470-4BF6-8CCF-8F0AFD0D3FC1}" type="presParOf" srcId="{322E5E80-F172-4355-9DD5-96CF9F56AA62}" destId="{8850B6C9-E748-47E8-9CB0-AACE133D1542}" srcOrd="0" destOrd="0" presId="urn:microsoft.com/office/officeart/2005/8/layout/radial5"/>
    <dgm:cxn modelId="{F7D31437-B1AB-4C70-B6DF-CD2928D640F6}" type="presParOf" srcId="{323E0DFD-D5CF-4A9F-A18C-BC414139BADC}" destId="{C6C5BC27-A981-4340-9886-CF9D84D70204}" srcOrd="6" destOrd="0" presId="urn:microsoft.com/office/officeart/2005/8/layout/radial5"/>
    <dgm:cxn modelId="{9B69FA71-AD82-4AAB-9954-083B7C5AB967}" type="presParOf" srcId="{323E0DFD-D5CF-4A9F-A18C-BC414139BADC}" destId="{DA15553B-E1D9-4AE5-9B28-FD34D6794ED2}" srcOrd="7" destOrd="0" presId="urn:microsoft.com/office/officeart/2005/8/layout/radial5"/>
    <dgm:cxn modelId="{604B7D1D-8A42-4D0D-A64A-6A8210492583}" type="presParOf" srcId="{DA15553B-E1D9-4AE5-9B28-FD34D6794ED2}" destId="{AA019BFA-515A-479F-B022-02009422F949}" srcOrd="0" destOrd="0" presId="urn:microsoft.com/office/officeart/2005/8/layout/radial5"/>
    <dgm:cxn modelId="{A3E91E85-E2D7-4075-94F3-C5F45D7111AD}" type="presParOf" srcId="{323E0DFD-D5CF-4A9F-A18C-BC414139BADC}" destId="{39BE7974-2147-4708-A1D3-D6E3AF804254}" srcOrd="8" destOrd="0" presId="urn:microsoft.com/office/officeart/2005/8/layout/radial5"/>
    <dgm:cxn modelId="{54107F0B-100A-46DD-AE1E-775A740B6F9A}" type="presParOf" srcId="{323E0DFD-D5CF-4A9F-A18C-BC414139BADC}" destId="{B54FFD30-7F65-4614-A6F3-50D9C6C27510}" srcOrd="9" destOrd="0" presId="urn:microsoft.com/office/officeart/2005/8/layout/radial5"/>
    <dgm:cxn modelId="{63576A71-B312-4F53-BD19-BB876DE9EC0A}" type="presParOf" srcId="{B54FFD30-7F65-4614-A6F3-50D9C6C27510}" destId="{3CCC7F41-5319-4A1A-870B-D5E15EC15272}" srcOrd="0" destOrd="0" presId="urn:microsoft.com/office/officeart/2005/8/layout/radial5"/>
    <dgm:cxn modelId="{773D8A6D-0C61-48A2-ACE0-CB1142C3E98C}" type="presParOf" srcId="{323E0DFD-D5CF-4A9F-A18C-BC414139BADC}" destId="{E7A594FE-40BC-4A91-9730-2F892E190EAC}" srcOrd="10" destOrd="0" presId="urn:microsoft.com/office/officeart/2005/8/layout/radial5"/>
    <dgm:cxn modelId="{FEF06E5E-EC30-4CBD-9009-8DA944A12C3C}" type="presParOf" srcId="{323E0DFD-D5CF-4A9F-A18C-BC414139BADC}" destId="{111C6DFB-6EBF-4A1A-A3B5-300DAE98A13C}" srcOrd="11" destOrd="0" presId="urn:microsoft.com/office/officeart/2005/8/layout/radial5"/>
    <dgm:cxn modelId="{3428D0F2-7EBA-4CCB-99D2-986DCD9055A0}" type="presParOf" srcId="{111C6DFB-6EBF-4A1A-A3B5-300DAE98A13C}" destId="{6C1FA8D5-C96E-4330-AC2D-EAEEE7138AA0}" srcOrd="0" destOrd="0" presId="urn:microsoft.com/office/officeart/2005/8/layout/radial5"/>
    <dgm:cxn modelId="{9AD127EC-0BF3-47EC-9FFE-36B2146AEEBF}" type="presParOf" srcId="{323E0DFD-D5CF-4A9F-A18C-BC414139BADC}" destId="{CBBF4C28-50D4-4332-8E6A-11D57B90E536}" srcOrd="12" destOrd="0" presId="urn:microsoft.com/office/officeart/2005/8/layout/radial5"/>
    <dgm:cxn modelId="{0375D3DF-E049-4E24-9588-A990FAB71F38}" type="presParOf" srcId="{323E0DFD-D5CF-4A9F-A18C-BC414139BADC}" destId="{B5E9D292-FCD9-488A-8572-AD0417C99EE4}" srcOrd="13" destOrd="0" presId="urn:microsoft.com/office/officeart/2005/8/layout/radial5"/>
    <dgm:cxn modelId="{89DFBF8D-07E5-4F30-B941-65D07A7C2124}" type="presParOf" srcId="{B5E9D292-FCD9-488A-8572-AD0417C99EE4}" destId="{F28E994D-BC42-4C7F-8875-3FFBA2E8F5A8}" srcOrd="0" destOrd="0" presId="urn:microsoft.com/office/officeart/2005/8/layout/radial5"/>
    <dgm:cxn modelId="{8684A1AF-011A-495A-BD5F-8E21E669F41A}" type="presParOf" srcId="{323E0DFD-D5CF-4A9F-A18C-BC414139BADC}" destId="{82109001-51DA-477F-B5F9-CFB2300D535B}" srcOrd="14" destOrd="0" presId="urn:microsoft.com/office/officeart/2005/8/layout/radial5"/>
    <dgm:cxn modelId="{C0E5A990-2E28-4A46-ACF1-5A615DB4151E}" type="presParOf" srcId="{323E0DFD-D5CF-4A9F-A18C-BC414139BADC}" destId="{39E4E2A8-B21C-4027-BE62-BDAA503D67C5}" srcOrd="15" destOrd="0" presId="urn:microsoft.com/office/officeart/2005/8/layout/radial5"/>
    <dgm:cxn modelId="{7D59A3BC-5F1B-4D95-9625-935F547AF0DB}" type="presParOf" srcId="{39E4E2A8-B21C-4027-BE62-BDAA503D67C5}" destId="{7B4FD98F-4305-4179-B95B-4701DFE0268A}" srcOrd="0" destOrd="0" presId="urn:microsoft.com/office/officeart/2005/8/layout/radial5"/>
    <dgm:cxn modelId="{E484B64E-0B7A-43A8-BA76-5265C72D03A2}" type="presParOf" srcId="{323E0DFD-D5CF-4A9F-A18C-BC414139BADC}" destId="{552990A2-3147-449B-8F98-EF106E7C2A72}" srcOrd="1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B757B8-1B0F-47F4-9A9C-959F07A5852B}" type="doc">
      <dgm:prSet loTypeId="urn:microsoft.com/office/officeart/2011/layout/HexagonRadial" loCatId="officeonline" qsTypeId="urn:microsoft.com/office/officeart/2005/8/quickstyle/simple5" qsCatId="simple" csTypeId="urn:microsoft.com/office/officeart/2005/8/colors/colorful4" csCatId="colorful" phldr="1"/>
      <dgm:spPr/>
      <dgm:t>
        <a:bodyPr/>
        <a:lstStyle/>
        <a:p>
          <a:endParaRPr lang="ca-ES"/>
        </a:p>
      </dgm:t>
    </dgm:pt>
    <dgm:pt modelId="{489586AA-6F66-4D53-80FE-BBAF3B70D505}">
      <dgm:prSet phldrT="[Texto]" custT="1"/>
      <dgm:spPr/>
      <dgm:t>
        <a:bodyPr/>
        <a:lstStyle/>
        <a:p>
          <a:r>
            <a:rPr lang="en-US" sz="3200" b="1" noProof="0" dirty="0">
              <a:solidFill>
                <a:srgbClr val="FFC000"/>
              </a:solidFill>
              <a:latin typeface="+mj-lt"/>
            </a:rPr>
            <a:t>Values</a:t>
          </a:r>
        </a:p>
      </dgm:t>
    </dgm:pt>
    <dgm:pt modelId="{0120057A-D998-4168-B240-5BDC4A0AB5CB}" type="parTrans" cxnId="{5FC7BC39-74C8-47B3-8FA5-E77B43662C73}">
      <dgm:prSet/>
      <dgm:spPr/>
      <dgm:t>
        <a:bodyPr/>
        <a:lstStyle/>
        <a:p>
          <a:endParaRPr lang="ca-ES"/>
        </a:p>
      </dgm:t>
    </dgm:pt>
    <dgm:pt modelId="{B8A9AABA-5873-4305-AE38-223E7E5BFE24}" type="sibTrans" cxnId="{5FC7BC39-74C8-47B3-8FA5-E77B43662C73}">
      <dgm:prSet/>
      <dgm:spPr/>
      <dgm:t>
        <a:bodyPr/>
        <a:lstStyle/>
        <a:p>
          <a:endParaRPr lang="ca-ES"/>
        </a:p>
      </dgm:t>
    </dgm:pt>
    <dgm:pt modelId="{AEFBC8B3-026E-46B0-A09A-9EBAE9F2FC30}">
      <dgm:prSet phldrT="[Texto]"/>
      <dgm:spPr/>
      <dgm:t>
        <a:bodyPr/>
        <a:lstStyle/>
        <a:p>
          <a:r>
            <a:rPr lang="en-US" b="1" noProof="0" dirty="0">
              <a:latin typeface="+mj-lt"/>
            </a:rPr>
            <a:t>Vision of the future</a:t>
          </a:r>
        </a:p>
      </dgm:t>
    </dgm:pt>
    <dgm:pt modelId="{5EB12B2D-6BE6-46DD-A99B-E0BC9F1F5A3C}" type="parTrans" cxnId="{D7F22781-FB2B-4130-9D2D-03EF0864BAEF}">
      <dgm:prSet/>
      <dgm:spPr/>
      <dgm:t>
        <a:bodyPr/>
        <a:lstStyle/>
        <a:p>
          <a:endParaRPr lang="ca-ES"/>
        </a:p>
      </dgm:t>
    </dgm:pt>
    <dgm:pt modelId="{5A6BB1E0-854A-4A9A-859B-E44A8E4A7047}" type="sibTrans" cxnId="{D7F22781-FB2B-4130-9D2D-03EF0864BAEF}">
      <dgm:prSet/>
      <dgm:spPr/>
      <dgm:t>
        <a:bodyPr/>
        <a:lstStyle/>
        <a:p>
          <a:endParaRPr lang="ca-ES"/>
        </a:p>
      </dgm:t>
    </dgm:pt>
    <dgm:pt modelId="{17654615-DE73-4147-BAA2-C769D8993BA2}">
      <dgm:prSet phldrT="[Texto]"/>
      <dgm:spPr/>
      <dgm:t>
        <a:bodyPr/>
        <a:lstStyle/>
        <a:p>
          <a:r>
            <a:rPr lang="en-US" b="1" noProof="0" dirty="0">
              <a:latin typeface="+mj-lt"/>
            </a:rPr>
            <a:t>Innovative intelligence</a:t>
          </a:r>
        </a:p>
      </dgm:t>
    </dgm:pt>
    <dgm:pt modelId="{62942EE8-4D89-44ED-9C45-855E05C5F313}" type="parTrans" cxnId="{321E1BF3-6AF7-4808-9BEC-16959259D0BA}">
      <dgm:prSet/>
      <dgm:spPr/>
      <dgm:t>
        <a:bodyPr/>
        <a:lstStyle/>
        <a:p>
          <a:endParaRPr lang="ca-ES"/>
        </a:p>
      </dgm:t>
    </dgm:pt>
    <dgm:pt modelId="{DE323E30-433C-4E7A-8A40-621BF466814A}" type="sibTrans" cxnId="{321E1BF3-6AF7-4808-9BEC-16959259D0BA}">
      <dgm:prSet/>
      <dgm:spPr/>
      <dgm:t>
        <a:bodyPr/>
        <a:lstStyle/>
        <a:p>
          <a:endParaRPr lang="ca-ES"/>
        </a:p>
      </dgm:t>
    </dgm:pt>
    <dgm:pt modelId="{070E30D7-F721-485E-9987-3E799194AD6C}">
      <dgm:prSet phldrT="[Texto]"/>
      <dgm:spPr/>
      <dgm:t>
        <a:bodyPr/>
        <a:lstStyle/>
        <a:p>
          <a:r>
            <a:rPr lang="en-US" b="1" noProof="0" dirty="0">
              <a:latin typeface="+mj-lt"/>
            </a:rPr>
            <a:t>Research</a:t>
          </a:r>
          <a:r>
            <a:rPr lang="en-US" noProof="0" dirty="0"/>
            <a:t> </a:t>
          </a:r>
          <a:r>
            <a:rPr lang="en-US" b="1" noProof="0" dirty="0">
              <a:latin typeface="+mj-lt"/>
            </a:rPr>
            <a:t>and creativity</a:t>
          </a:r>
        </a:p>
      </dgm:t>
    </dgm:pt>
    <dgm:pt modelId="{C93FC5ED-620F-40A0-BFE9-90A9B6C852DB}" type="parTrans" cxnId="{70045879-320E-4ECB-A2DD-C10128E3048B}">
      <dgm:prSet/>
      <dgm:spPr/>
      <dgm:t>
        <a:bodyPr/>
        <a:lstStyle/>
        <a:p>
          <a:endParaRPr lang="ca-ES"/>
        </a:p>
      </dgm:t>
    </dgm:pt>
    <dgm:pt modelId="{1E37860A-272B-432D-A06C-17AE097CECFE}" type="sibTrans" cxnId="{70045879-320E-4ECB-A2DD-C10128E3048B}">
      <dgm:prSet/>
      <dgm:spPr/>
      <dgm:t>
        <a:bodyPr/>
        <a:lstStyle/>
        <a:p>
          <a:endParaRPr lang="ca-ES"/>
        </a:p>
      </dgm:t>
    </dgm:pt>
    <dgm:pt modelId="{AA9DD467-EB68-4081-871D-F887B96D6FAF}">
      <dgm:prSet phldrT="[Texto]"/>
      <dgm:spPr/>
      <dgm:t>
        <a:bodyPr/>
        <a:lstStyle/>
        <a:p>
          <a:r>
            <a:rPr lang="en-US" b="1" noProof="0" dirty="0">
              <a:latin typeface="+mj-lt"/>
            </a:rPr>
            <a:t>Culture of change</a:t>
          </a:r>
        </a:p>
      </dgm:t>
    </dgm:pt>
    <dgm:pt modelId="{124D297B-2DEE-4B12-8E59-3219A27A30E5}" type="parTrans" cxnId="{57A9D24F-BDA2-47A7-A617-9A008EA3F43B}">
      <dgm:prSet/>
      <dgm:spPr/>
      <dgm:t>
        <a:bodyPr/>
        <a:lstStyle/>
        <a:p>
          <a:endParaRPr lang="ca-ES"/>
        </a:p>
      </dgm:t>
    </dgm:pt>
    <dgm:pt modelId="{147D5494-1CBB-41AB-B3B6-715D819399A7}" type="sibTrans" cxnId="{57A9D24F-BDA2-47A7-A617-9A008EA3F43B}">
      <dgm:prSet/>
      <dgm:spPr/>
      <dgm:t>
        <a:bodyPr/>
        <a:lstStyle/>
        <a:p>
          <a:endParaRPr lang="ca-ES"/>
        </a:p>
      </dgm:t>
    </dgm:pt>
    <dgm:pt modelId="{DCD9E3C7-D634-4203-B74D-A7147CE78E5C}">
      <dgm:prSet phldrT="[Texto]"/>
      <dgm:spPr/>
      <dgm:t>
        <a:bodyPr/>
        <a:lstStyle/>
        <a:p>
          <a:r>
            <a:rPr lang="en-US" b="1" noProof="0" dirty="0">
              <a:latin typeface="+mj-lt"/>
            </a:rPr>
            <a:t>Social conscience</a:t>
          </a:r>
        </a:p>
      </dgm:t>
    </dgm:pt>
    <dgm:pt modelId="{39206191-23C9-46A3-850F-FFB168436CEB}" type="parTrans" cxnId="{F07230DB-22B1-47BE-AD2E-B2352D1BE65E}">
      <dgm:prSet/>
      <dgm:spPr/>
      <dgm:t>
        <a:bodyPr/>
        <a:lstStyle/>
        <a:p>
          <a:endParaRPr lang="ca-ES"/>
        </a:p>
      </dgm:t>
    </dgm:pt>
    <dgm:pt modelId="{150A63FA-785D-466E-B363-28C7B60A9EB7}" type="sibTrans" cxnId="{F07230DB-22B1-47BE-AD2E-B2352D1BE65E}">
      <dgm:prSet/>
      <dgm:spPr/>
      <dgm:t>
        <a:bodyPr/>
        <a:lstStyle/>
        <a:p>
          <a:endParaRPr lang="ca-ES"/>
        </a:p>
      </dgm:t>
    </dgm:pt>
    <dgm:pt modelId="{FACFF812-2BC4-4829-B4C3-AD8942CD2165}">
      <dgm:prSet phldrT="[Texto]"/>
      <dgm:spPr/>
      <dgm:t>
        <a:bodyPr/>
        <a:lstStyle/>
        <a:p>
          <a:r>
            <a:rPr lang="en-US" b="1" noProof="0" dirty="0">
              <a:latin typeface="+mj-lt"/>
            </a:rPr>
            <a:t>Openness to the world</a:t>
          </a:r>
        </a:p>
      </dgm:t>
    </dgm:pt>
    <dgm:pt modelId="{D8D98593-0955-484D-9D52-6FB736A18F92}" type="parTrans" cxnId="{5D24CD2D-9C6C-4CBD-8139-3E01036DAA7B}">
      <dgm:prSet/>
      <dgm:spPr/>
      <dgm:t>
        <a:bodyPr/>
        <a:lstStyle/>
        <a:p>
          <a:endParaRPr lang="ca-ES"/>
        </a:p>
      </dgm:t>
    </dgm:pt>
    <dgm:pt modelId="{BC32B104-3535-4309-A6B9-B88453E87521}" type="sibTrans" cxnId="{5D24CD2D-9C6C-4CBD-8139-3E01036DAA7B}">
      <dgm:prSet/>
      <dgm:spPr/>
      <dgm:t>
        <a:bodyPr/>
        <a:lstStyle/>
        <a:p>
          <a:endParaRPr lang="ca-ES"/>
        </a:p>
      </dgm:t>
    </dgm:pt>
    <dgm:pt modelId="{E0B3780A-BEA4-4B4A-AB0B-CC8C5A427527}" type="pres">
      <dgm:prSet presAssocID="{43B757B8-1B0F-47F4-9A9C-959F07A5852B}" presName="Name0" presStyleCnt="0">
        <dgm:presLayoutVars>
          <dgm:chMax val="1"/>
          <dgm:chPref val="1"/>
          <dgm:dir/>
          <dgm:animOne val="branch"/>
          <dgm:animLvl val="lvl"/>
        </dgm:presLayoutVars>
      </dgm:prSet>
      <dgm:spPr/>
      <dgm:t>
        <a:bodyPr/>
        <a:lstStyle/>
        <a:p>
          <a:endParaRPr lang="it-IT"/>
        </a:p>
      </dgm:t>
    </dgm:pt>
    <dgm:pt modelId="{DA0F1F79-EAC6-4506-8CA8-9BF173371336}" type="pres">
      <dgm:prSet presAssocID="{489586AA-6F66-4D53-80FE-BBAF3B70D505}" presName="Parent" presStyleLbl="node0" presStyleIdx="0" presStyleCnt="1">
        <dgm:presLayoutVars>
          <dgm:chMax val="6"/>
          <dgm:chPref val="6"/>
        </dgm:presLayoutVars>
      </dgm:prSet>
      <dgm:spPr/>
      <dgm:t>
        <a:bodyPr/>
        <a:lstStyle/>
        <a:p>
          <a:endParaRPr lang="it-IT"/>
        </a:p>
      </dgm:t>
    </dgm:pt>
    <dgm:pt modelId="{F47F0950-2BF8-4C6A-BD0E-F77182C874E8}" type="pres">
      <dgm:prSet presAssocID="{AEFBC8B3-026E-46B0-A09A-9EBAE9F2FC30}" presName="Accent1" presStyleCnt="0"/>
      <dgm:spPr/>
    </dgm:pt>
    <dgm:pt modelId="{F2826467-818F-4182-83AA-E3D3561BCFAD}" type="pres">
      <dgm:prSet presAssocID="{AEFBC8B3-026E-46B0-A09A-9EBAE9F2FC30}" presName="Accent" presStyleLbl="bgShp" presStyleIdx="0" presStyleCnt="6"/>
      <dgm:spPr/>
    </dgm:pt>
    <dgm:pt modelId="{F2F0F11F-2434-4B3F-A712-D204BF879FF4}" type="pres">
      <dgm:prSet presAssocID="{AEFBC8B3-026E-46B0-A09A-9EBAE9F2FC30}" presName="Child1" presStyleLbl="node1" presStyleIdx="0" presStyleCnt="6">
        <dgm:presLayoutVars>
          <dgm:chMax val="0"/>
          <dgm:chPref val="0"/>
          <dgm:bulletEnabled val="1"/>
        </dgm:presLayoutVars>
      </dgm:prSet>
      <dgm:spPr/>
      <dgm:t>
        <a:bodyPr/>
        <a:lstStyle/>
        <a:p>
          <a:endParaRPr lang="it-IT"/>
        </a:p>
      </dgm:t>
    </dgm:pt>
    <dgm:pt modelId="{AC44B764-CCA7-4FDA-920F-F6F3BF0C7673}" type="pres">
      <dgm:prSet presAssocID="{17654615-DE73-4147-BAA2-C769D8993BA2}" presName="Accent2" presStyleCnt="0"/>
      <dgm:spPr/>
    </dgm:pt>
    <dgm:pt modelId="{048B52D4-F312-4869-BD48-CCF7A2F14B1E}" type="pres">
      <dgm:prSet presAssocID="{17654615-DE73-4147-BAA2-C769D8993BA2}" presName="Accent" presStyleLbl="bgShp" presStyleIdx="1" presStyleCnt="6"/>
      <dgm:spPr/>
    </dgm:pt>
    <dgm:pt modelId="{814B95B4-DEC4-4C47-AD0A-063393D2B84E}" type="pres">
      <dgm:prSet presAssocID="{17654615-DE73-4147-BAA2-C769D8993BA2}" presName="Child2" presStyleLbl="node1" presStyleIdx="1" presStyleCnt="6">
        <dgm:presLayoutVars>
          <dgm:chMax val="0"/>
          <dgm:chPref val="0"/>
          <dgm:bulletEnabled val="1"/>
        </dgm:presLayoutVars>
      </dgm:prSet>
      <dgm:spPr/>
      <dgm:t>
        <a:bodyPr/>
        <a:lstStyle/>
        <a:p>
          <a:endParaRPr lang="it-IT"/>
        </a:p>
      </dgm:t>
    </dgm:pt>
    <dgm:pt modelId="{70992DAC-E276-4EB5-9608-C7995DCB134B}" type="pres">
      <dgm:prSet presAssocID="{070E30D7-F721-485E-9987-3E799194AD6C}" presName="Accent3" presStyleCnt="0"/>
      <dgm:spPr/>
    </dgm:pt>
    <dgm:pt modelId="{258B3150-F59B-4A56-936E-D665B871AB71}" type="pres">
      <dgm:prSet presAssocID="{070E30D7-F721-485E-9987-3E799194AD6C}" presName="Accent" presStyleLbl="bgShp" presStyleIdx="2" presStyleCnt="6"/>
      <dgm:spPr/>
    </dgm:pt>
    <dgm:pt modelId="{187B7E65-4858-4174-8239-C4D607955C66}" type="pres">
      <dgm:prSet presAssocID="{070E30D7-F721-485E-9987-3E799194AD6C}" presName="Child3" presStyleLbl="node1" presStyleIdx="2" presStyleCnt="6">
        <dgm:presLayoutVars>
          <dgm:chMax val="0"/>
          <dgm:chPref val="0"/>
          <dgm:bulletEnabled val="1"/>
        </dgm:presLayoutVars>
      </dgm:prSet>
      <dgm:spPr/>
      <dgm:t>
        <a:bodyPr/>
        <a:lstStyle/>
        <a:p>
          <a:endParaRPr lang="it-IT"/>
        </a:p>
      </dgm:t>
    </dgm:pt>
    <dgm:pt modelId="{4053D4F3-4E63-419E-A873-4FC89835C343}" type="pres">
      <dgm:prSet presAssocID="{AA9DD467-EB68-4081-871D-F887B96D6FAF}" presName="Accent4" presStyleCnt="0"/>
      <dgm:spPr/>
    </dgm:pt>
    <dgm:pt modelId="{83302987-DF46-4D42-8C28-2D97F1009E1A}" type="pres">
      <dgm:prSet presAssocID="{AA9DD467-EB68-4081-871D-F887B96D6FAF}" presName="Accent" presStyleLbl="bgShp" presStyleIdx="3" presStyleCnt="6"/>
      <dgm:spPr/>
    </dgm:pt>
    <dgm:pt modelId="{516A6172-E88B-4530-AE90-406F028697E0}" type="pres">
      <dgm:prSet presAssocID="{AA9DD467-EB68-4081-871D-F887B96D6FAF}" presName="Child4" presStyleLbl="node1" presStyleIdx="3" presStyleCnt="6">
        <dgm:presLayoutVars>
          <dgm:chMax val="0"/>
          <dgm:chPref val="0"/>
          <dgm:bulletEnabled val="1"/>
        </dgm:presLayoutVars>
      </dgm:prSet>
      <dgm:spPr/>
      <dgm:t>
        <a:bodyPr/>
        <a:lstStyle/>
        <a:p>
          <a:endParaRPr lang="it-IT"/>
        </a:p>
      </dgm:t>
    </dgm:pt>
    <dgm:pt modelId="{CAA4FD1E-68FA-470E-827A-56346DD3711E}" type="pres">
      <dgm:prSet presAssocID="{DCD9E3C7-D634-4203-B74D-A7147CE78E5C}" presName="Accent5" presStyleCnt="0"/>
      <dgm:spPr/>
    </dgm:pt>
    <dgm:pt modelId="{CC2D8B4C-F54E-4B1D-9936-F2D1F5F130DB}" type="pres">
      <dgm:prSet presAssocID="{DCD9E3C7-D634-4203-B74D-A7147CE78E5C}" presName="Accent" presStyleLbl="bgShp" presStyleIdx="4" presStyleCnt="6"/>
      <dgm:spPr/>
    </dgm:pt>
    <dgm:pt modelId="{2C649B45-B843-4886-8DF8-3A111C85F059}" type="pres">
      <dgm:prSet presAssocID="{DCD9E3C7-D634-4203-B74D-A7147CE78E5C}" presName="Child5" presStyleLbl="node1" presStyleIdx="4" presStyleCnt="6">
        <dgm:presLayoutVars>
          <dgm:chMax val="0"/>
          <dgm:chPref val="0"/>
          <dgm:bulletEnabled val="1"/>
        </dgm:presLayoutVars>
      </dgm:prSet>
      <dgm:spPr/>
      <dgm:t>
        <a:bodyPr/>
        <a:lstStyle/>
        <a:p>
          <a:endParaRPr lang="it-IT"/>
        </a:p>
      </dgm:t>
    </dgm:pt>
    <dgm:pt modelId="{06B57F9D-D9BA-4D7A-81CC-ABEA49938286}" type="pres">
      <dgm:prSet presAssocID="{FACFF812-2BC4-4829-B4C3-AD8942CD2165}" presName="Accent6" presStyleCnt="0"/>
      <dgm:spPr/>
    </dgm:pt>
    <dgm:pt modelId="{1F626471-E5CE-46C7-AD8D-CB00D395280E}" type="pres">
      <dgm:prSet presAssocID="{FACFF812-2BC4-4829-B4C3-AD8942CD2165}" presName="Accent" presStyleLbl="bgShp" presStyleIdx="5" presStyleCnt="6"/>
      <dgm:spPr/>
    </dgm:pt>
    <dgm:pt modelId="{DC33D94F-BB74-4FDE-A25A-3D9720EB073C}" type="pres">
      <dgm:prSet presAssocID="{FACFF812-2BC4-4829-B4C3-AD8942CD2165}" presName="Child6" presStyleLbl="node1" presStyleIdx="5" presStyleCnt="6">
        <dgm:presLayoutVars>
          <dgm:chMax val="0"/>
          <dgm:chPref val="0"/>
          <dgm:bulletEnabled val="1"/>
        </dgm:presLayoutVars>
      </dgm:prSet>
      <dgm:spPr/>
      <dgm:t>
        <a:bodyPr/>
        <a:lstStyle/>
        <a:p>
          <a:endParaRPr lang="it-IT"/>
        </a:p>
      </dgm:t>
    </dgm:pt>
  </dgm:ptLst>
  <dgm:cxnLst>
    <dgm:cxn modelId="{2B1774F1-38BA-470B-ABD4-CBE5EABFD0F0}" type="presOf" srcId="{DCD9E3C7-D634-4203-B74D-A7147CE78E5C}" destId="{2C649B45-B843-4886-8DF8-3A111C85F059}" srcOrd="0" destOrd="0" presId="urn:microsoft.com/office/officeart/2011/layout/HexagonRadial"/>
    <dgm:cxn modelId="{59339FD6-21EA-417B-865C-114FCDE24C7B}" type="presOf" srcId="{489586AA-6F66-4D53-80FE-BBAF3B70D505}" destId="{DA0F1F79-EAC6-4506-8CA8-9BF173371336}" srcOrd="0" destOrd="0" presId="urn:microsoft.com/office/officeart/2011/layout/HexagonRadial"/>
    <dgm:cxn modelId="{87884951-641D-4AF3-BCE3-4A9B301A19AA}" type="presOf" srcId="{AEFBC8B3-026E-46B0-A09A-9EBAE9F2FC30}" destId="{F2F0F11F-2434-4B3F-A712-D204BF879FF4}" srcOrd="0" destOrd="0" presId="urn:microsoft.com/office/officeart/2011/layout/HexagonRadial"/>
    <dgm:cxn modelId="{321E1BF3-6AF7-4808-9BEC-16959259D0BA}" srcId="{489586AA-6F66-4D53-80FE-BBAF3B70D505}" destId="{17654615-DE73-4147-BAA2-C769D8993BA2}" srcOrd="1" destOrd="0" parTransId="{62942EE8-4D89-44ED-9C45-855E05C5F313}" sibTransId="{DE323E30-433C-4E7A-8A40-621BF466814A}"/>
    <dgm:cxn modelId="{5D24CD2D-9C6C-4CBD-8139-3E01036DAA7B}" srcId="{489586AA-6F66-4D53-80FE-BBAF3B70D505}" destId="{FACFF812-2BC4-4829-B4C3-AD8942CD2165}" srcOrd="5" destOrd="0" parTransId="{D8D98593-0955-484D-9D52-6FB736A18F92}" sibTransId="{BC32B104-3535-4309-A6B9-B88453E87521}"/>
    <dgm:cxn modelId="{376F539B-8771-498B-BBA8-536A202BFACB}" type="presOf" srcId="{FACFF812-2BC4-4829-B4C3-AD8942CD2165}" destId="{DC33D94F-BB74-4FDE-A25A-3D9720EB073C}" srcOrd="0" destOrd="0" presId="urn:microsoft.com/office/officeart/2011/layout/HexagonRadial"/>
    <dgm:cxn modelId="{57A9D24F-BDA2-47A7-A617-9A008EA3F43B}" srcId="{489586AA-6F66-4D53-80FE-BBAF3B70D505}" destId="{AA9DD467-EB68-4081-871D-F887B96D6FAF}" srcOrd="3" destOrd="0" parTransId="{124D297B-2DEE-4B12-8E59-3219A27A30E5}" sibTransId="{147D5494-1CBB-41AB-B3B6-715D819399A7}"/>
    <dgm:cxn modelId="{696156CB-83DE-4345-AB82-F8CF5B328D97}" type="presOf" srcId="{070E30D7-F721-485E-9987-3E799194AD6C}" destId="{187B7E65-4858-4174-8239-C4D607955C66}" srcOrd="0" destOrd="0" presId="urn:microsoft.com/office/officeart/2011/layout/HexagonRadial"/>
    <dgm:cxn modelId="{62C02CD7-70D5-4C57-92CD-D50A3148BF66}" type="presOf" srcId="{AA9DD467-EB68-4081-871D-F887B96D6FAF}" destId="{516A6172-E88B-4530-AE90-406F028697E0}" srcOrd="0" destOrd="0" presId="urn:microsoft.com/office/officeart/2011/layout/HexagonRadial"/>
    <dgm:cxn modelId="{82FE1C14-D7F5-454C-8655-5E47F92C76B8}" type="presOf" srcId="{17654615-DE73-4147-BAA2-C769D8993BA2}" destId="{814B95B4-DEC4-4C47-AD0A-063393D2B84E}" srcOrd="0" destOrd="0" presId="urn:microsoft.com/office/officeart/2011/layout/HexagonRadial"/>
    <dgm:cxn modelId="{5FC7BC39-74C8-47B3-8FA5-E77B43662C73}" srcId="{43B757B8-1B0F-47F4-9A9C-959F07A5852B}" destId="{489586AA-6F66-4D53-80FE-BBAF3B70D505}" srcOrd="0" destOrd="0" parTransId="{0120057A-D998-4168-B240-5BDC4A0AB5CB}" sibTransId="{B8A9AABA-5873-4305-AE38-223E7E5BFE24}"/>
    <dgm:cxn modelId="{F07230DB-22B1-47BE-AD2E-B2352D1BE65E}" srcId="{489586AA-6F66-4D53-80FE-BBAF3B70D505}" destId="{DCD9E3C7-D634-4203-B74D-A7147CE78E5C}" srcOrd="4" destOrd="0" parTransId="{39206191-23C9-46A3-850F-FFB168436CEB}" sibTransId="{150A63FA-785D-466E-B363-28C7B60A9EB7}"/>
    <dgm:cxn modelId="{D7F22781-FB2B-4130-9D2D-03EF0864BAEF}" srcId="{489586AA-6F66-4D53-80FE-BBAF3B70D505}" destId="{AEFBC8B3-026E-46B0-A09A-9EBAE9F2FC30}" srcOrd="0" destOrd="0" parTransId="{5EB12B2D-6BE6-46DD-A99B-E0BC9F1F5A3C}" sibTransId="{5A6BB1E0-854A-4A9A-859B-E44A8E4A7047}"/>
    <dgm:cxn modelId="{70045879-320E-4ECB-A2DD-C10128E3048B}" srcId="{489586AA-6F66-4D53-80FE-BBAF3B70D505}" destId="{070E30D7-F721-485E-9987-3E799194AD6C}" srcOrd="2" destOrd="0" parTransId="{C93FC5ED-620F-40A0-BFE9-90A9B6C852DB}" sibTransId="{1E37860A-272B-432D-A06C-17AE097CECFE}"/>
    <dgm:cxn modelId="{07DE5EED-5517-423F-9766-114A2590B360}" type="presOf" srcId="{43B757B8-1B0F-47F4-9A9C-959F07A5852B}" destId="{E0B3780A-BEA4-4B4A-AB0B-CC8C5A427527}" srcOrd="0" destOrd="0" presId="urn:microsoft.com/office/officeart/2011/layout/HexagonRadial"/>
    <dgm:cxn modelId="{7376B702-1C78-496C-9834-25C0CC00616F}" type="presParOf" srcId="{E0B3780A-BEA4-4B4A-AB0B-CC8C5A427527}" destId="{DA0F1F79-EAC6-4506-8CA8-9BF173371336}" srcOrd="0" destOrd="0" presId="urn:microsoft.com/office/officeart/2011/layout/HexagonRadial"/>
    <dgm:cxn modelId="{3B64F10F-1C6F-4C5C-8CE7-BCF363792A88}" type="presParOf" srcId="{E0B3780A-BEA4-4B4A-AB0B-CC8C5A427527}" destId="{F47F0950-2BF8-4C6A-BD0E-F77182C874E8}" srcOrd="1" destOrd="0" presId="urn:microsoft.com/office/officeart/2011/layout/HexagonRadial"/>
    <dgm:cxn modelId="{608719AA-F6CF-4C89-ABEB-EF97A47BB497}" type="presParOf" srcId="{F47F0950-2BF8-4C6A-BD0E-F77182C874E8}" destId="{F2826467-818F-4182-83AA-E3D3561BCFAD}" srcOrd="0" destOrd="0" presId="urn:microsoft.com/office/officeart/2011/layout/HexagonRadial"/>
    <dgm:cxn modelId="{8C574728-53FA-471B-B1E9-A9BAD29A70C3}" type="presParOf" srcId="{E0B3780A-BEA4-4B4A-AB0B-CC8C5A427527}" destId="{F2F0F11F-2434-4B3F-A712-D204BF879FF4}" srcOrd="2" destOrd="0" presId="urn:microsoft.com/office/officeart/2011/layout/HexagonRadial"/>
    <dgm:cxn modelId="{D074A7BB-10F4-4014-AB7B-7C10A8F2D098}" type="presParOf" srcId="{E0B3780A-BEA4-4B4A-AB0B-CC8C5A427527}" destId="{AC44B764-CCA7-4FDA-920F-F6F3BF0C7673}" srcOrd="3" destOrd="0" presId="urn:microsoft.com/office/officeart/2011/layout/HexagonRadial"/>
    <dgm:cxn modelId="{9743E050-B97C-4228-B0FD-A114437A3090}" type="presParOf" srcId="{AC44B764-CCA7-4FDA-920F-F6F3BF0C7673}" destId="{048B52D4-F312-4869-BD48-CCF7A2F14B1E}" srcOrd="0" destOrd="0" presId="urn:microsoft.com/office/officeart/2011/layout/HexagonRadial"/>
    <dgm:cxn modelId="{02EBB833-5C43-41AA-93E7-9CFEBEF85F8B}" type="presParOf" srcId="{E0B3780A-BEA4-4B4A-AB0B-CC8C5A427527}" destId="{814B95B4-DEC4-4C47-AD0A-063393D2B84E}" srcOrd="4" destOrd="0" presId="urn:microsoft.com/office/officeart/2011/layout/HexagonRadial"/>
    <dgm:cxn modelId="{D76E653F-4068-40F0-8003-01ADC3672412}" type="presParOf" srcId="{E0B3780A-BEA4-4B4A-AB0B-CC8C5A427527}" destId="{70992DAC-E276-4EB5-9608-C7995DCB134B}" srcOrd="5" destOrd="0" presId="urn:microsoft.com/office/officeart/2011/layout/HexagonRadial"/>
    <dgm:cxn modelId="{0862A140-B63E-4B4E-873D-A877E5ECEA9C}" type="presParOf" srcId="{70992DAC-E276-4EB5-9608-C7995DCB134B}" destId="{258B3150-F59B-4A56-936E-D665B871AB71}" srcOrd="0" destOrd="0" presId="urn:microsoft.com/office/officeart/2011/layout/HexagonRadial"/>
    <dgm:cxn modelId="{3F45544C-7223-4E4F-94BE-AC2D6F65118C}" type="presParOf" srcId="{E0B3780A-BEA4-4B4A-AB0B-CC8C5A427527}" destId="{187B7E65-4858-4174-8239-C4D607955C66}" srcOrd="6" destOrd="0" presId="urn:microsoft.com/office/officeart/2011/layout/HexagonRadial"/>
    <dgm:cxn modelId="{E458813C-4120-4213-8084-287CA285C46C}" type="presParOf" srcId="{E0B3780A-BEA4-4B4A-AB0B-CC8C5A427527}" destId="{4053D4F3-4E63-419E-A873-4FC89835C343}" srcOrd="7" destOrd="0" presId="urn:microsoft.com/office/officeart/2011/layout/HexagonRadial"/>
    <dgm:cxn modelId="{0A225670-DE12-4FF5-A8EB-CA194AA1D757}" type="presParOf" srcId="{4053D4F3-4E63-419E-A873-4FC89835C343}" destId="{83302987-DF46-4D42-8C28-2D97F1009E1A}" srcOrd="0" destOrd="0" presId="urn:microsoft.com/office/officeart/2011/layout/HexagonRadial"/>
    <dgm:cxn modelId="{BC1375D9-DE4A-42BC-B85C-E501237B6EAD}" type="presParOf" srcId="{E0B3780A-BEA4-4B4A-AB0B-CC8C5A427527}" destId="{516A6172-E88B-4530-AE90-406F028697E0}" srcOrd="8" destOrd="0" presId="urn:microsoft.com/office/officeart/2011/layout/HexagonRadial"/>
    <dgm:cxn modelId="{C574E1F6-E4C0-4F30-8681-6241118EB0A5}" type="presParOf" srcId="{E0B3780A-BEA4-4B4A-AB0B-CC8C5A427527}" destId="{CAA4FD1E-68FA-470E-827A-56346DD3711E}" srcOrd="9" destOrd="0" presId="urn:microsoft.com/office/officeart/2011/layout/HexagonRadial"/>
    <dgm:cxn modelId="{165B8C6B-76DA-44F2-B416-B5C7B4DA92D1}" type="presParOf" srcId="{CAA4FD1E-68FA-470E-827A-56346DD3711E}" destId="{CC2D8B4C-F54E-4B1D-9936-F2D1F5F130DB}" srcOrd="0" destOrd="0" presId="urn:microsoft.com/office/officeart/2011/layout/HexagonRadial"/>
    <dgm:cxn modelId="{E3ED14BF-85F4-4178-A5DB-C04A362C3E63}" type="presParOf" srcId="{E0B3780A-BEA4-4B4A-AB0B-CC8C5A427527}" destId="{2C649B45-B843-4886-8DF8-3A111C85F059}" srcOrd="10" destOrd="0" presId="urn:microsoft.com/office/officeart/2011/layout/HexagonRadial"/>
    <dgm:cxn modelId="{0008ACBF-ED68-4EA6-8712-B0852489E298}" type="presParOf" srcId="{E0B3780A-BEA4-4B4A-AB0B-CC8C5A427527}" destId="{06B57F9D-D9BA-4D7A-81CC-ABEA49938286}" srcOrd="11" destOrd="0" presId="urn:microsoft.com/office/officeart/2011/layout/HexagonRadial"/>
    <dgm:cxn modelId="{D3D6A5BD-D23D-4D82-B2C0-DBB313BD8B9F}" type="presParOf" srcId="{06B57F9D-D9BA-4D7A-81CC-ABEA49938286}" destId="{1F626471-E5CE-46C7-AD8D-CB00D395280E}" srcOrd="0" destOrd="0" presId="urn:microsoft.com/office/officeart/2011/layout/HexagonRadial"/>
    <dgm:cxn modelId="{F962AB71-75EC-4FEF-A490-86B7F1A280F5}" type="presParOf" srcId="{E0B3780A-BEA4-4B4A-AB0B-CC8C5A427527}" destId="{DC33D94F-BB74-4FDE-A25A-3D9720EB073C}"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923506-82FB-43B9-BB44-CE28F173A63F}" type="doc">
      <dgm:prSet loTypeId="urn:microsoft.com/office/officeart/2005/8/layout/lProcess3" loCatId="process" qsTypeId="urn:microsoft.com/office/officeart/2005/8/quickstyle/simple5" qsCatId="simple" csTypeId="urn:microsoft.com/office/officeart/2005/8/colors/accent1_5" csCatId="accent1"/>
      <dgm:spPr/>
      <dgm:t>
        <a:bodyPr/>
        <a:lstStyle/>
        <a:p>
          <a:endParaRPr lang="ca-ES"/>
        </a:p>
      </dgm:t>
    </dgm:pt>
    <dgm:pt modelId="{72876536-5268-4071-94EF-A0620EB2BD25}">
      <dgm:prSet/>
      <dgm:spPr/>
      <dgm:t>
        <a:bodyPr/>
        <a:lstStyle/>
        <a:p>
          <a:pPr rtl="0"/>
          <a:r>
            <a:rPr lang="es-ES"/>
            <a:t>To start a business</a:t>
          </a:r>
          <a:endParaRPr lang="ca-ES"/>
        </a:p>
      </dgm:t>
    </dgm:pt>
    <dgm:pt modelId="{B21ED3F8-FBDA-43C0-A4F7-DEE5A2A89E13}" type="parTrans" cxnId="{22290192-2C99-4602-9648-B1C17E23F5B4}">
      <dgm:prSet/>
      <dgm:spPr/>
      <dgm:t>
        <a:bodyPr/>
        <a:lstStyle/>
        <a:p>
          <a:endParaRPr lang="ca-ES"/>
        </a:p>
      </dgm:t>
    </dgm:pt>
    <dgm:pt modelId="{D7A14025-EB78-4764-BDF4-4BC127E55F44}" type="sibTrans" cxnId="{22290192-2C99-4602-9648-B1C17E23F5B4}">
      <dgm:prSet/>
      <dgm:spPr/>
      <dgm:t>
        <a:bodyPr/>
        <a:lstStyle/>
        <a:p>
          <a:endParaRPr lang="ca-ES"/>
        </a:p>
      </dgm:t>
    </dgm:pt>
    <dgm:pt modelId="{562F8CCF-88C2-4080-B8A2-B3F47DDE37E0}">
      <dgm:prSet/>
      <dgm:spPr/>
      <dgm:t>
        <a:bodyPr/>
        <a:lstStyle/>
        <a:p>
          <a:pPr rtl="0"/>
          <a:r>
            <a:rPr lang="es-ES"/>
            <a:t>To manage a business</a:t>
          </a:r>
          <a:endParaRPr lang="ca-ES"/>
        </a:p>
      </dgm:t>
    </dgm:pt>
    <dgm:pt modelId="{ECDA0F56-B59B-4D34-AF8B-B73F52760081}" type="parTrans" cxnId="{2CBA18E4-A3EB-4398-A097-217A2482402B}">
      <dgm:prSet/>
      <dgm:spPr/>
      <dgm:t>
        <a:bodyPr/>
        <a:lstStyle/>
        <a:p>
          <a:endParaRPr lang="ca-ES"/>
        </a:p>
      </dgm:t>
    </dgm:pt>
    <dgm:pt modelId="{5C39788B-619C-40EE-A69C-DF9762D81FFA}" type="sibTrans" cxnId="{2CBA18E4-A3EB-4398-A097-217A2482402B}">
      <dgm:prSet/>
      <dgm:spPr/>
      <dgm:t>
        <a:bodyPr/>
        <a:lstStyle/>
        <a:p>
          <a:endParaRPr lang="ca-ES"/>
        </a:p>
      </dgm:t>
    </dgm:pt>
    <dgm:pt modelId="{A05FBAF3-1483-47AB-A886-6648AAF8B3F5}" type="pres">
      <dgm:prSet presAssocID="{C7923506-82FB-43B9-BB44-CE28F173A63F}" presName="Name0" presStyleCnt="0">
        <dgm:presLayoutVars>
          <dgm:chPref val="3"/>
          <dgm:dir/>
          <dgm:animLvl val="lvl"/>
          <dgm:resizeHandles/>
        </dgm:presLayoutVars>
      </dgm:prSet>
      <dgm:spPr/>
      <dgm:t>
        <a:bodyPr/>
        <a:lstStyle/>
        <a:p>
          <a:endParaRPr lang="it-IT"/>
        </a:p>
      </dgm:t>
    </dgm:pt>
    <dgm:pt modelId="{DB7FFC1A-ABE3-45A5-AF7C-837ADD25763D}" type="pres">
      <dgm:prSet presAssocID="{72876536-5268-4071-94EF-A0620EB2BD25}" presName="horFlow" presStyleCnt="0"/>
      <dgm:spPr/>
    </dgm:pt>
    <dgm:pt modelId="{D780A80E-188B-447D-8667-190E2F9FB7A2}" type="pres">
      <dgm:prSet presAssocID="{72876536-5268-4071-94EF-A0620EB2BD25}" presName="bigChev" presStyleLbl="node1" presStyleIdx="0" presStyleCnt="2"/>
      <dgm:spPr/>
      <dgm:t>
        <a:bodyPr/>
        <a:lstStyle/>
        <a:p>
          <a:endParaRPr lang="it-IT"/>
        </a:p>
      </dgm:t>
    </dgm:pt>
    <dgm:pt modelId="{7BDC1EB6-669E-4712-9354-09D0B44365A3}" type="pres">
      <dgm:prSet presAssocID="{72876536-5268-4071-94EF-A0620EB2BD25}" presName="vSp" presStyleCnt="0"/>
      <dgm:spPr/>
    </dgm:pt>
    <dgm:pt modelId="{BF05EF77-DE8C-4AC7-A50B-0E3F0B0D335A}" type="pres">
      <dgm:prSet presAssocID="{562F8CCF-88C2-4080-B8A2-B3F47DDE37E0}" presName="horFlow" presStyleCnt="0"/>
      <dgm:spPr/>
    </dgm:pt>
    <dgm:pt modelId="{0DF4552C-E749-4AB7-93BE-AE69F3125E90}" type="pres">
      <dgm:prSet presAssocID="{562F8CCF-88C2-4080-B8A2-B3F47DDE37E0}" presName="bigChev" presStyleLbl="node1" presStyleIdx="1" presStyleCnt="2"/>
      <dgm:spPr/>
      <dgm:t>
        <a:bodyPr/>
        <a:lstStyle/>
        <a:p>
          <a:endParaRPr lang="it-IT"/>
        </a:p>
      </dgm:t>
    </dgm:pt>
  </dgm:ptLst>
  <dgm:cxnLst>
    <dgm:cxn modelId="{148D944B-16B5-43B1-AC50-0041EBA1EF30}" type="presOf" srcId="{562F8CCF-88C2-4080-B8A2-B3F47DDE37E0}" destId="{0DF4552C-E749-4AB7-93BE-AE69F3125E90}" srcOrd="0" destOrd="0" presId="urn:microsoft.com/office/officeart/2005/8/layout/lProcess3"/>
    <dgm:cxn modelId="{22290192-2C99-4602-9648-B1C17E23F5B4}" srcId="{C7923506-82FB-43B9-BB44-CE28F173A63F}" destId="{72876536-5268-4071-94EF-A0620EB2BD25}" srcOrd="0" destOrd="0" parTransId="{B21ED3F8-FBDA-43C0-A4F7-DEE5A2A89E13}" sibTransId="{D7A14025-EB78-4764-BDF4-4BC127E55F44}"/>
    <dgm:cxn modelId="{2CBA18E4-A3EB-4398-A097-217A2482402B}" srcId="{C7923506-82FB-43B9-BB44-CE28F173A63F}" destId="{562F8CCF-88C2-4080-B8A2-B3F47DDE37E0}" srcOrd="1" destOrd="0" parTransId="{ECDA0F56-B59B-4D34-AF8B-B73F52760081}" sibTransId="{5C39788B-619C-40EE-A69C-DF9762D81FFA}"/>
    <dgm:cxn modelId="{251F39CA-B326-481F-AEC5-918B14006ACB}" type="presOf" srcId="{72876536-5268-4071-94EF-A0620EB2BD25}" destId="{D780A80E-188B-447D-8667-190E2F9FB7A2}" srcOrd="0" destOrd="0" presId="urn:microsoft.com/office/officeart/2005/8/layout/lProcess3"/>
    <dgm:cxn modelId="{233B435D-B1EA-4AC2-A544-D6B3375AAF2C}" type="presOf" srcId="{C7923506-82FB-43B9-BB44-CE28F173A63F}" destId="{A05FBAF3-1483-47AB-A886-6648AAF8B3F5}" srcOrd="0" destOrd="0" presId="urn:microsoft.com/office/officeart/2005/8/layout/lProcess3"/>
    <dgm:cxn modelId="{765C1C34-DFE4-4168-8CE9-9B890A0E7B91}" type="presParOf" srcId="{A05FBAF3-1483-47AB-A886-6648AAF8B3F5}" destId="{DB7FFC1A-ABE3-45A5-AF7C-837ADD25763D}" srcOrd="0" destOrd="0" presId="urn:microsoft.com/office/officeart/2005/8/layout/lProcess3"/>
    <dgm:cxn modelId="{11AFF889-FFB2-46EA-892C-4CEB2ACD34B3}" type="presParOf" srcId="{DB7FFC1A-ABE3-45A5-AF7C-837ADD25763D}" destId="{D780A80E-188B-447D-8667-190E2F9FB7A2}" srcOrd="0" destOrd="0" presId="urn:microsoft.com/office/officeart/2005/8/layout/lProcess3"/>
    <dgm:cxn modelId="{1BC53D09-1692-4890-9979-73477720D936}" type="presParOf" srcId="{A05FBAF3-1483-47AB-A886-6648AAF8B3F5}" destId="{7BDC1EB6-669E-4712-9354-09D0B44365A3}" srcOrd="1" destOrd="0" presId="urn:microsoft.com/office/officeart/2005/8/layout/lProcess3"/>
    <dgm:cxn modelId="{0798132E-F5B8-4739-A530-1C06049C37AA}" type="presParOf" srcId="{A05FBAF3-1483-47AB-A886-6648AAF8B3F5}" destId="{BF05EF77-DE8C-4AC7-A50B-0E3F0B0D335A}" srcOrd="2" destOrd="0" presId="urn:microsoft.com/office/officeart/2005/8/layout/lProcess3"/>
    <dgm:cxn modelId="{AC4A0F30-8A70-42EA-9EE3-DFAC6D1C65AB}" type="presParOf" srcId="{BF05EF77-DE8C-4AC7-A50B-0E3F0B0D335A}" destId="{0DF4552C-E749-4AB7-93BE-AE69F3125E90}"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A6D95F-E026-4DF7-AD10-1DD76895A8C4}" type="doc">
      <dgm:prSet loTypeId="urn:microsoft.com/office/officeart/2008/layout/LinedList" loCatId="list" qsTypeId="urn:microsoft.com/office/officeart/2005/8/quickstyle/simple1#4" qsCatId="simple" csTypeId="urn:microsoft.com/office/officeart/2005/8/colors/accent1_2#2" csCatId="accent1" phldr="1"/>
      <dgm:spPr/>
      <dgm:t>
        <a:bodyPr/>
        <a:lstStyle/>
        <a:p>
          <a:endParaRPr lang="ca-ES"/>
        </a:p>
      </dgm:t>
    </dgm:pt>
    <dgm:pt modelId="{34C82B64-6751-40C6-AAA2-EABAEA254E14}">
      <dgm:prSet phldrT="[Texto]"/>
      <dgm:spPr/>
      <dgm:t>
        <a:bodyPr/>
        <a:lstStyle/>
        <a:p>
          <a:r>
            <a:rPr lang="en-US" b="1" noProof="0" dirty="0">
              <a:solidFill>
                <a:schemeClr val="accent2"/>
              </a:solidFill>
              <a:latin typeface="+mj-lt"/>
            </a:rPr>
            <a:t>A business plan is….</a:t>
          </a:r>
        </a:p>
      </dgm:t>
    </dgm:pt>
    <dgm:pt modelId="{3DB95CF5-07F3-417A-8B72-18200F6369B5}" type="parTrans" cxnId="{7D47D6A1-37EE-43D4-A029-E4920FC6F1A0}">
      <dgm:prSet/>
      <dgm:spPr/>
      <dgm:t>
        <a:bodyPr/>
        <a:lstStyle/>
        <a:p>
          <a:endParaRPr lang="ca-ES"/>
        </a:p>
      </dgm:t>
    </dgm:pt>
    <dgm:pt modelId="{A4678122-6588-4DA4-B703-39240482502E}" type="sibTrans" cxnId="{7D47D6A1-37EE-43D4-A029-E4920FC6F1A0}">
      <dgm:prSet/>
      <dgm:spPr/>
      <dgm:t>
        <a:bodyPr/>
        <a:lstStyle/>
        <a:p>
          <a:endParaRPr lang="ca-ES"/>
        </a:p>
      </dgm:t>
    </dgm:pt>
    <dgm:pt modelId="{3A064DA5-9B3E-4BAC-A554-A7A02CDC83F0}">
      <dgm:prSet phldrT="[Texto]"/>
      <dgm:spPr/>
      <dgm:t>
        <a:bodyPr/>
        <a:lstStyle/>
        <a:p>
          <a:r>
            <a:rPr lang="en-US" noProof="0" dirty="0">
              <a:latin typeface="+mj-lt"/>
            </a:rPr>
            <a:t>A working method</a:t>
          </a:r>
        </a:p>
      </dgm:t>
    </dgm:pt>
    <dgm:pt modelId="{2212C228-8F82-4295-91DD-72917EDC1569}" type="parTrans" cxnId="{ADD60EFA-47B2-46DE-9B08-4C74E7BCA89B}">
      <dgm:prSet/>
      <dgm:spPr/>
      <dgm:t>
        <a:bodyPr/>
        <a:lstStyle/>
        <a:p>
          <a:endParaRPr lang="ca-ES"/>
        </a:p>
      </dgm:t>
    </dgm:pt>
    <dgm:pt modelId="{C7C76D1E-A344-44DD-A34E-2347B9EFFC1A}" type="sibTrans" cxnId="{ADD60EFA-47B2-46DE-9B08-4C74E7BCA89B}">
      <dgm:prSet/>
      <dgm:spPr/>
      <dgm:t>
        <a:bodyPr/>
        <a:lstStyle/>
        <a:p>
          <a:endParaRPr lang="ca-ES"/>
        </a:p>
      </dgm:t>
    </dgm:pt>
    <dgm:pt modelId="{FBE118AE-FF26-4DBF-8452-039F775F4237}">
      <dgm:prSet phldrT="[Texto]"/>
      <dgm:spPr/>
      <dgm:t>
        <a:bodyPr/>
        <a:lstStyle/>
        <a:p>
          <a:r>
            <a:rPr lang="en-US" noProof="0" dirty="0">
              <a:latin typeface="+mj-lt"/>
            </a:rPr>
            <a:t>A helping instrument</a:t>
          </a:r>
        </a:p>
      </dgm:t>
    </dgm:pt>
    <dgm:pt modelId="{92A67D13-84E2-437C-8977-0918A224F66E}" type="parTrans" cxnId="{D134F3EA-197D-4BFB-B5FD-67525C500722}">
      <dgm:prSet/>
      <dgm:spPr/>
      <dgm:t>
        <a:bodyPr/>
        <a:lstStyle/>
        <a:p>
          <a:endParaRPr lang="ca-ES"/>
        </a:p>
      </dgm:t>
    </dgm:pt>
    <dgm:pt modelId="{BBE969EF-1BEA-4364-9DF8-73CA6A96A540}" type="sibTrans" cxnId="{D134F3EA-197D-4BFB-B5FD-67525C500722}">
      <dgm:prSet/>
      <dgm:spPr/>
      <dgm:t>
        <a:bodyPr/>
        <a:lstStyle/>
        <a:p>
          <a:endParaRPr lang="ca-ES"/>
        </a:p>
      </dgm:t>
    </dgm:pt>
    <dgm:pt modelId="{2F5268BD-0D68-4D29-A67C-1501485E7D2E}">
      <dgm:prSet phldrT="[Texto]"/>
      <dgm:spPr/>
      <dgm:t>
        <a:bodyPr/>
        <a:lstStyle/>
        <a:p>
          <a:r>
            <a:rPr lang="en-US" noProof="0" dirty="0">
              <a:latin typeface="+mj-lt"/>
            </a:rPr>
            <a:t>A guide of decision making</a:t>
          </a:r>
        </a:p>
      </dgm:t>
    </dgm:pt>
    <dgm:pt modelId="{B4DA181E-9B29-4417-80C1-BEEDF3A23DF8}" type="parTrans" cxnId="{37638BA2-5297-4598-932A-77742F2B2AD2}">
      <dgm:prSet/>
      <dgm:spPr/>
      <dgm:t>
        <a:bodyPr/>
        <a:lstStyle/>
        <a:p>
          <a:endParaRPr lang="ca-ES"/>
        </a:p>
      </dgm:t>
    </dgm:pt>
    <dgm:pt modelId="{278DFB9A-256F-4E8E-99AD-9B9AF2DD05BB}" type="sibTrans" cxnId="{37638BA2-5297-4598-932A-77742F2B2AD2}">
      <dgm:prSet/>
      <dgm:spPr/>
      <dgm:t>
        <a:bodyPr/>
        <a:lstStyle/>
        <a:p>
          <a:endParaRPr lang="ca-ES"/>
        </a:p>
      </dgm:t>
    </dgm:pt>
    <dgm:pt modelId="{D8FBD015-B03D-41B6-8080-4F2154DF6ED1}">
      <dgm:prSet phldrT="[Texto]"/>
      <dgm:spPr/>
      <dgm:t>
        <a:bodyPr/>
        <a:lstStyle/>
        <a:p>
          <a:r>
            <a:rPr lang="en-US" noProof="0" dirty="0">
              <a:latin typeface="+mj-lt"/>
            </a:rPr>
            <a:t>A set of relevant information</a:t>
          </a:r>
        </a:p>
      </dgm:t>
    </dgm:pt>
    <dgm:pt modelId="{6AA05C87-D6F7-4DD9-B5E0-7ABEC553FF59}" type="parTrans" cxnId="{FB0B62E0-9753-4F3D-A65E-1D1DE3C68764}">
      <dgm:prSet/>
      <dgm:spPr/>
      <dgm:t>
        <a:bodyPr/>
        <a:lstStyle/>
        <a:p>
          <a:endParaRPr lang="ca-ES"/>
        </a:p>
      </dgm:t>
    </dgm:pt>
    <dgm:pt modelId="{586F4D6C-5627-4B5D-931C-011AFD950C0C}" type="sibTrans" cxnId="{FB0B62E0-9753-4F3D-A65E-1D1DE3C68764}">
      <dgm:prSet/>
      <dgm:spPr/>
      <dgm:t>
        <a:bodyPr/>
        <a:lstStyle/>
        <a:p>
          <a:endParaRPr lang="ca-ES"/>
        </a:p>
      </dgm:t>
    </dgm:pt>
    <dgm:pt modelId="{CDF289F0-4DC5-4019-8BC9-46A74C892F18}">
      <dgm:prSet phldrT="[Texto]"/>
      <dgm:spPr/>
      <dgm:t>
        <a:bodyPr/>
        <a:lstStyle/>
        <a:p>
          <a:r>
            <a:rPr lang="en-US" noProof="0" dirty="0">
              <a:latin typeface="+mj-lt"/>
            </a:rPr>
            <a:t>A document with a working hypothesis</a:t>
          </a:r>
        </a:p>
      </dgm:t>
    </dgm:pt>
    <dgm:pt modelId="{3FB6682A-A60E-40F5-A065-82DA31413A60}" type="parTrans" cxnId="{192FDA62-D34A-46A0-8F47-B25376708A8C}">
      <dgm:prSet/>
      <dgm:spPr/>
      <dgm:t>
        <a:bodyPr/>
        <a:lstStyle/>
        <a:p>
          <a:endParaRPr lang="ca-ES"/>
        </a:p>
      </dgm:t>
    </dgm:pt>
    <dgm:pt modelId="{43CF0FC2-BBAC-4064-B513-297341954D49}" type="sibTrans" cxnId="{192FDA62-D34A-46A0-8F47-B25376708A8C}">
      <dgm:prSet/>
      <dgm:spPr/>
      <dgm:t>
        <a:bodyPr/>
        <a:lstStyle/>
        <a:p>
          <a:endParaRPr lang="ca-ES"/>
        </a:p>
      </dgm:t>
    </dgm:pt>
    <dgm:pt modelId="{29D17CC3-02DE-4E68-8B53-0B9F231562E8}" type="pres">
      <dgm:prSet presAssocID="{0CA6D95F-E026-4DF7-AD10-1DD76895A8C4}" presName="vert0" presStyleCnt="0">
        <dgm:presLayoutVars>
          <dgm:dir/>
          <dgm:animOne val="branch"/>
          <dgm:animLvl val="lvl"/>
        </dgm:presLayoutVars>
      </dgm:prSet>
      <dgm:spPr/>
      <dgm:t>
        <a:bodyPr/>
        <a:lstStyle/>
        <a:p>
          <a:endParaRPr lang="it-IT"/>
        </a:p>
      </dgm:t>
    </dgm:pt>
    <dgm:pt modelId="{1A95BF42-71AD-4D2A-BB92-2884BDD608E0}" type="pres">
      <dgm:prSet presAssocID="{34C82B64-6751-40C6-AAA2-EABAEA254E14}" presName="thickLine" presStyleLbl="alignNode1" presStyleIdx="0" presStyleCnt="1"/>
      <dgm:spPr/>
    </dgm:pt>
    <dgm:pt modelId="{82229808-D705-42D7-9BFA-A1A6AD1D9032}" type="pres">
      <dgm:prSet presAssocID="{34C82B64-6751-40C6-AAA2-EABAEA254E14}" presName="horz1" presStyleCnt="0"/>
      <dgm:spPr/>
    </dgm:pt>
    <dgm:pt modelId="{6B7186FB-04DD-49A5-81FB-A630B91EB525}" type="pres">
      <dgm:prSet presAssocID="{34C82B64-6751-40C6-AAA2-EABAEA254E14}" presName="tx1" presStyleLbl="revTx" presStyleIdx="0" presStyleCnt="6"/>
      <dgm:spPr/>
      <dgm:t>
        <a:bodyPr/>
        <a:lstStyle/>
        <a:p>
          <a:endParaRPr lang="it-IT"/>
        </a:p>
      </dgm:t>
    </dgm:pt>
    <dgm:pt modelId="{48F1CB29-D70C-49A0-B43A-6BEA2292CC9B}" type="pres">
      <dgm:prSet presAssocID="{34C82B64-6751-40C6-AAA2-EABAEA254E14}" presName="vert1" presStyleCnt="0"/>
      <dgm:spPr/>
    </dgm:pt>
    <dgm:pt modelId="{8C849863-4F27-42A6-9B2E-36C764B8F2E2}" type="pres">
      <dgm:prSet presAssocID="{3A064DA5-9B3E-4BAC-A554-A7A02CDC83F0}" presName="vertSpace2a" presStyleCnt="0"/>
      <dgm:spPr/>
    </dgm:pt>
    <dgm:pt modelId="{3F740502-3A2C-48B3-A345-A25DC90474D3}" type="pres">
      <dgm:prSet presAssocID="{3A064DA5-9B3E-4BAC-A554-A7A02CDC83F0}" presName="horz2" presStyleCnt="0"/>
      <dgm:spPr/>
    </dgm:pt>
    <dgm:pt modelId="{5863A65D-420E-48B6-9421-6E38EB73F8EB}" type="pres">
      <dgm:prSet presAssocID="{3A064DA5-9B3E-4BAC-A554-A7A02CDC83F0}" presName="horzSpace2" presStyleCnt="0"/>
      <dgm:spPr/>
    </dgm:pt>
    <dgm:pt modelId="{67399B85-7E6D-4593-BFF2-4F8E63DC05C7}" type="pres">
      <dgm:prSet presAssocID="{3A064DA5-9B3E-4BAC-A554-A7A02CDC83F0}" presName="tx2" presStyleLbl="revTx" presStyleIdx="1" presStyleCnt="6"/>
      <dgm:spPr/>
      <dgm:t>
        <a:bodyPr/>
        <a:lstStyle/>
        <a:p>
          <a:endParaRPr lang="it-IT"/>
        </a:p>
      </dgm:t>
    </dgm:pt>
    <dgm:pt modelId="{750A2712-3B40-493A-84E6-DA7546CAEFCB}" type="pres">
      <dgm:prSet presAssocID="{3A064DA5-9B3E-4BAC-A554-A7A02CDC83F0}" presName="vert2" presStyleCnt="0"/>
      <dgm:spPr/>
    </dgm:pt>
    <dgm:pt modelId="{68F62E5A-D79A-4280-8E22-FA107D30888C}" type="pres">
      <dgm:prSet presAssocID="{3A064DA5-9B3E-4BAC-A554-A7A02CDC83F0}" presName="thinLine2b" presStyleLbl="callout" presStyleIdx="0" presStyleCnt="5"/>
      <dgm:spPr/>
    </dgm:pt>
    <dgm:pt modelId="{684BB57E-DB4F-49E7-A325-BCAFC6E60A20}" type="pres">
      <dgm:prSet presAssocID="{3A064DA5-9B3E-4BAC-A554-A7A02CDC83F0}" presName="vertSpace2b" presStyleCnt="0"/>
      <dgm:spPr/>
    </dgm:pt>
    <dgm:pt modelId="{01D10CDF-6CBE-416C-9DDF-BC5A119B83EA}" type="pres">
      <dgm:prSet presAssocID="{FBE118AE-FF26-4DBF-8452-039F775F4237}" presName="horz2" presStyleCnt="0"/>
      <dgm:spPr/>
    </dgm:pt>
    <dgm:pt modelId="{9347FEC8-0BE5-4E22-B432-5054D01C6EDD}" type="pres">
      <dgm:prSet presAssocID="{FBE118AE-FF26-4DBF-8452-039F775F4237}" presName="horzSpace2" presStyleCnt="0"/>
      <dgm:spPr/>
    </dgm:pt>
    <dgm:pt modelId="{67092BA5-75FD-4046-9D23-34437C06809E}" type="pres">
      <dgm:prSet presAssocID="{FBE118AE-FF26-4DBF-8452-039F775F4237}" presName="tx2" presStyleLbl="revTx" presStyleIdx="2" presStyleCnt="6"/>
      <dgm:spPr/>
      <dgm:t>
        <a:bodyPr/>
        <a:lstStyle/>
        <a:p>
          <a:endParaRPr lang="it-IT"/>
        </a:p>
      </dgm:t>
    </dgm:pt>
    <dgm:pt modelId="{B92A81AD-C025-469D-8850-8C340CA23111}" type="pres">
      <dgm:prSet presAssocID="{FBE118AE-FF26-4DBF-8452-039F775F4237}" presName="vert2" presStyleCnt="0"/>
      <dgm:spPr/>
    </dgm:pt>
    <dgm:pt modelId="{E8AAB135-C3FB-4C84-9602-DCD129992FA8}" type="pres">
      <dgm:prSet presAssocID="{FBE118AE-FF26-4DBF-8452-039F775F4237}" presName="thinLine2b" presStyleLbl="callout" presStyleIdx="1" presStyleCnt="5"/>
      <dgm:spPr/>
    </dgm:pt>
    <dgm:pt modelId="{2C81C14A-5C4B-46B4-BF20-454B6AD58F10}" type="pres">
      <dgm:prSet presAssocID="{FBE118AE-FF26-4DBF-8452-039F775F4237}" presName="vertSpace2b" presStyleCnt="0"/>
      <dgm:spPr/>
    </dgm:pt>
    <dgm:pt modelId="{A8D6F406-7684-4176-ADE5-623690A5E9EE}" type="pres">
      <dgm:prSet presAssocID="{D8FBD015-B03D-41B6-8080-4F2154DF6ED1}" presName="horz2" presStyleCnt="0"/>
      <dgm:spPr/>
    </dgm:pt>
    <dgm:pt modelId="{239DCAA9-6EE3-4F9E-8F08-B6B92D5B6ECC}" type="pres">
      <dgm:prSet presAssocID="{D8FBD015-B03D-41B6-8080-4F2154DF6ED1}" presName="horzSpace2" presStyleCnt="0"/>
      <dgm:spPr/>
    </dgm:pt>
    <dgm:pt modelId="{6155EF1D-F7C5-4A3D-A7E3-26170279679F}" type="pres">
      <dgm:prSet presAssocID="{D8FBD015-B03D-41B6-8080-4F2154DF6ED1}" presName="tx2" presStyleLbl="revTx" presStyleIdx="3" presStyleCnt="6"/>
      <dgm:spPr/>
      <dgm:t>
        <a:bodyPr/>
        <a:lstStyle/>
        <a:p>
          <a:endParaRPr lang="it-IT"/>
        </a:p>
      </dgm:t>
    </dgm:pt>
    <dgm:pt modelId="{7BFFDC77-0D0D-4B90-BA90-A89A5EA6C4DA}" type="pres">
      <dgm:prSet presAssocID="{D8FBD015-B03D-41B6-8080-4F2154DF6ED1}" presName="vert2" presStyleCnt="0"/>
      <dgm:spPr/>
    </dgm:pt>
    <dgm:pt modelId="{47176F5E-3263-4D5B-9107-F515E90B1E2E}" type="pres">
      <dgm:prSet presAssocID="{D8FBD015-B03D-41B6-8080-4F2154DF6ED1}" presName="thinLine2b" presStyleLbl="callout" presStyleIdx="2" presStyleCnt="5"/>
      <dgm:spPr/>
    </dgm:pt>
    <dgm:pt modelId="{EA6225FA-7A66-4B21-85D8-230920E034F9}" type="pres">
      <dgm:prSet presAssocID="{D8FBD015-B03D-41B6-8080-4F2154DF6ED1}" presName="vertSpace2b" presStyleCnt="0"/>
      <dgm:spPr/>
    </dgm:pt>
    <dgm:pt modelId="{3A039F36-B88B-47EC-B8D1-248B6B143D65}" type="pres">
      <dgm:prSet presAssocID="{CDF289F0-4DC5-4019-8BC9-46A74C892F18}" presName="horz2" presStyleCnt="0"/>
      <dgm:spPr/>
    </dgm:pt>
    <dgm:pt modelId="{D54C2857-3ACF-48CE-80B1-B89A769F12C6}" type="pres">
      <dgm:prSet presAssocID="{CDF289F0-4DC5-4019-8BC9-46A74C892F18}" presName="horzSpace2" presStyleCnt="0"/>
      <dgm:spPr/>
    </dgm:pt>
    <dgm:pt modelId="{C7B2C7AC-8B08-4999-84E2-B777E47DE9F2}" type="pres">
      <dgm:prSet presAssocID="{CDF289F0-4DC5-4019-8BC9-46A74C892F18}" presName="tx2" presStyleLbl="revTx" presStyleIdx="4" presStyleCnt="6"/>
      <dgm:spPr/>
      <dgm:t>
        <a:bodyPr/>
        <a:lstStyle/>
        <a:p>
          <a:endParaRPr lang="it-IT"/>
        </a:p>
      </dgm:t>
    </dgm:pt>
    <dgm:pt modelId="{06D16968-DB73-4708-90B3-0AEDE72CFD96}" type="pres">
      <dgm:prSet presAssocID="{CDF289F0-4DC5-4019-8BC9-46A74C892F18}" presName="vert2" presStyleCnt="0"/>
      <dgm:spPr/>
    </dgm:pt>
    <dgm:pt modelId="{43065917-7676-48E4-8A20-F127F74AE653}" type="pres">
      <dgm:prSet presAssocID="{CDF289F0-4DC5-4019-8BC9-46A74C892F18}" presName="thinLine2b" presStyleLbl="callout" presStyleIdx="3" presStyleCnt="5"/>
      <dgm:spPr/>
    </dgm:pt>
    <dgm:pt modelId="{3F76031A-CD00-49CD-B8D4-E0B3D33F9905}" type="pres">
      <dgm:prSet presAssocID="{CDF289F0-4DC5-4019-8BC9-46A74C892F18}" presName="vertSpace2b" presStyleCnt="0"/>
      <dgm:spPr/>
    </dgm:pt>
    <dgm:pt modelId="{9C5E8F22-B505-45D3-B923-FB46A1B433B8}" type="pres">
      <dgm:prSet presAssocID="{2F5268BD-0D68-4D29-A67C-1501485E7D2E}" presName="horz2" presStyleCnt="0"/>
      <dgm:spPr/>
    </dgm:pt>
    <dgm:pt modelId="{B4B9F55D-2FD2-4107-AEEE-069A22DEBADB}" type="pres">
      <dgm:prSet presAssocID="{2F5268BD-0D68-4D29-A67C-1501485E7D2E}" presName="horzSpace2" presStyleCnt="0"/>
      <dgm:spPr/>
    </dgm:pt>
    <dgm:pt modelId="{4068A428-7EF8-4356-8F66-A643E451F3EF}" type="pres">
      <dgm:prSet presAssocID="{2F5268BD-0D68-4D29-A67C-1501485E7D2E}" presName="tx2" presStyleLbl="revTx" presStyleIdx="5" presStyleCnt="6"/>
      <dgm:spPr/>
      <dgm:t>
        <a:bodyPr/>
        <a:lstStyle/>
        <a:p>
          <a:endParaRPr lang="it-IT"/>
        </a:p>
      </dgm:t>
    </dgm:pt>
    <dgm:pt modelId="{CCA36909-93AA-40A8-8A51-FFB6D6D8F12E}" type="pres">
      <dgm:prSet presAssocID="{2F5268BD-0D68-4D29-A67C-1501485E7D2E}" presName="vert2" presStyleCnt="0"/>
      <dgm:spPr/>
    </dgm:pt>
    <dgm:pt modelId="{A4393874-A146-417E-AB7B-E02B4ABB12E5}" type="pres">
      <dgm:prSet presAssocID="{2F5268BD-0D68-4D29-A67C-1501485E7D2E}" presName="thinLine2b" presStyleLbl="callout" presStyleIdx="4" presStyleCnt="5"/>
      <dgm:spPr/>
    </dgm:pt>
    <dgm:pt modelId="{8F850645-53CF-4DC4-A709-4406121127FF}" type="pres">
      <dgm:prSet presAssocID="{2F5268BD-0D68-4D29-A67C-1501485E7D2E}" presName="vertSpace2b" presStyleCnt="0"/>
      <dgm:spPr/>
    </dgm:pt>
  </dgm:ptLst>
  <dgm:cxnLst>
    <dgm:cxn modelId="{192FDA62-D34A-46A0-8F47-B25376708A8C}" srcId="{34C82B64-6751-40C6-AAA2-EABAEA254E14}" destId="{CDF289F0-4DC5-4019-8BC9-46A74C892F18}" srcOrd="3" destOrd="0" parTransId="{3FB6682A-A60E-40F5-A065-82DA31413A60}" sibTransId="{43CF0FC2-BBAC-4064-B513-297341954D49}"/>
    <dgm:cxn modelId="{553C75CA-A3F2-43BC-8F78-3489EE9EDB16}" type="presOf" srcId="{FBE118AE-FF26-4DBF-8452-039F775F4237}" destId="{67092BA5-75FD-4046-9D23-34437C06809E}" srcOrd="0" destOrd="0" presId="urn:microsoft.com/office/officeart/2008/layout/LinedList"/>
    <dgm:cxn modelId="{ADD60EFA-47B2-46DE-9B08-4C74E7BCA89B}" srcId="{34C82B64-6751-40C6-AAA2-EABAEA254E14}" destId="{3A064DA5-9B3E-4BAC-A554-A7A02CDC83F0}" srcOrd="0" destOrd="0" parTransId="{2212C228-8F82-4295-91DD-72917EDC1569}" sibTransId="{C7C76D1E-A344-44DD-A34E-2347B9EFFC1A}"/>
    <dgm:cxn modelId="{FB0B62E0-9753-4F3D-A65E-1D1DE3C68764}" srcId="{34C82B64-6751-40C6-AAA2-EABAEA254E14}" destId="{D8FBD015-B03D-41B6-8080-4F2154DF6ED1}" srcOrd="2" destOrd="0" parTransId="{6AA05C87-D6F7-4DD9-B5E0-7ABEC553FF59}" sibTransId="{586F4D6C-5627-4B5D-931C-011AFD950C0C}"/>
    <dgm:cxn modelId="{33AE8E22-FB47-4163-9B61-FD39F3AADD19}" type="presOf" srcId="{2F5268BD-0D68-4D29-A67C-1501485E7D2E}" destId="{4068A428-7EF8-4356-8F66-A643E451F3EF}" srcOrd="0" destOrd="0" presId="urn:microsoft.com/office/officeart/2008/layout/LinedList"/>
    <dgm:cxn modelId="{37638BA2-5297-4598-932A-77742F2B2AD2}" srcId="{34C82B64-6751-40C6-AAA2-EABAEA254E14}" destId="{2F5268BD-0D68-4D29-A67C-1501485E7D2E}" srcOrd="4" destOrd="0" parTransId="{B4DA181E-9B29-4417-80C1-BEEDF3A23DF8}" sibTransId="{278DFB9A-256F-4E8E-99AD-9B9AF2DD05BB}"/>
    <dgm:cxn modelId="{32AF278D-715A-4FEC-B0AB-BF3A1ED889E8}" type="presOf" srcId="{0CA6D95F-E026-4DF7-AD10-1DD76895A8C4}" destId="{29D17CC3-02DE-4E68-8B53-0B9F231562E8}" srcOrd="0" destOrd="0" presId="urn:microsoft.com/office/officeart/2008/layout/LinedList"/>
    <dgm:cxn modelId="{DD447F5C-A65A-489E-8303-E86ACF3629ED}" type="presOf" srcId="{34C82B64-6751-40C6-AAA2-EABAEA254E14}" destId="{6B7186FB-04DD-49A5-81FB-A630B91EB525}" srcOrd="0" destOrd="0" presId="urn:microsoft.com/office/officeart/2008/layout/LinedList"/>
    <dgm:cxn modelId="{7D47D6A1-37EE-43D4-A029-E4920FC6F1A0}" srcId="{0CA6D95F-E026-4DF7-AD10-1DD76895A8C4}" destId="{34C82B64-6751-40C6-AAA2-EABAEA254E14}" srcOrd="0" destOrd="0" parTransId="{3DB95CF5-07F3-417A-8B72-18200F6369B5}" sibTransId="{A4678122-6588-4DA4-B703-39240482502E}"/>
    <dgm:cxn modelId="{3A5E5302-A8E7-4156-9049-8216EF7DD5B2}" type="presOf" srcId="{D8FBD015-B03D-41B6-8080-4F2154DF6ED1}" destId="{6155EF1D-F7C5-4A3D-A7E3-26170279679F}" srcOrd="0" destOrd="0" presId="urn:microsoft.com/office/officeart/2008/layout/LinedList"/>
    <dgm:cxn modelId="{D134F3EA-197D-4BFB-B5FD-67525C500722}" srcId="{34C82B64-6751-40C6-AAA2-EABAEA254E14}" destId="{FBE118AE-FF26-4DBF-8452-039F775F4237}" srcOrd="1" destOrd="0" parTransId="{92A67D13-84E2-437C-8977-0918A224F66E}" sibTransId="{BBE969EF-1BEA-4364-9DF8-73CA6A96A540}"/>
    <dgm:cxn modelId="{4546CD70-7FA6-49A5-99AB-3AC90724E2B8}" type="presOf" srcId="{CDF289F0-4DC5-4019-8BC9-46A74C892F18}" destId="{C7B2C7AC-8B08-4999-84E2-B777E47DE9F2}" srcOrd="0" destOrd="0" presId="urn:microsoft.com/office/officeart/2008/layout/LinedList"/>
    <dgm:cxn modelId="{6CFA7FAB-1103-468B-9B3F-0D1C2AAC07C4}" type="presOf" srcId="{3A064DA5-9B3E-4BAC-A554-A7A02CDC83F0}" destId="{67399B85-7E6D-4593-BFF2-4F8E63DC05C7}" srcOrd="0" destOrd="0" presId="urn:microsoft.com/office/officeart/2008/layout/LinedList"/>
    <dgm:cxn modelId="{B935DDA8-BC6C-4D0A-B899-EB285327D421}" type="presParOf" srcId="{29D17CC3-02DE-4E68-8B53-0B9F231562E8}" destId="{1A95BF42-71AD-4D2A-BB92-2884BDD608E0}" srcOrd="0" destOrd="0" presId="urn:microsoft.com/office/officeart/2008/layout/LinedList"/>
    <dgm:cxn modelId="{54090D9D-5CBC-44FD-AFC7-F9C27CF08442}" type="presParOf" srcId="{29D17CC3-02DE-4E68-8B53-0B9F231562E8}" destId="{82229808-D705-42D7-9BFA-A1A6AD1D9032}" srcOrd="1" destOrd="0" presId="urn:microsoft.com/office/officeart/2008/layout/LinedList"/>
    <dgm:cxn modelId="{149D6878-E24B-4ADD-800E-E78D6BFDB00E}" type="presParOf" srcId="{82229808-D705-42D7-9BFA-A1A6AD1D9032}" destId="{6B7186FB-04DD-49A5-81FB-A630B91EB525}" srcOrd="0" destOrd="0" presId="urn:microsoft.com/office/officeart/2008/layout/LinedList"/>
    <dgm:cxn modelId="{29055A77-906B-459C-8F3B-3452FB177194}" type="presParOf" srcId="{82229808-D705-42D7-9BFA-A1A6AD1D9032}" destId="{48F1CB29-D70C-49A0-B43A-6BEA2292CC9B}" srcOrd="1" destOrd="0" presId="urn:microsoft.com/office/officeart/2008/layout/LinedList"/>
    <dgm:cxn modelId="{308FBA75-7B36-4D4B-9954-4291027BBC05}" type="presParOf" srcId="{48F1CB29-D70C-49A0-B43A-6BEA2292CC9B}" destId="{8C849863-4F27-42A6-9B2E-36C764B8F2E2}" srcOrd="0" destOrd="0" presId="urn:microsoft.com/office/officeart/2008/layout/LinedList"/>
    <dgm:cxn modelId="{EA82A319-51C9-4941-8CEB-B05B8FB69735}" type="presParOf" srcId="{48F1CB29-D70C-49A0-B43A-6BEA2292CC9B}" destId="{3F740502-3A2C-48B3-A345-A25DC90474D3}" srcOrd="1" destOrd="0" presId="urn:microsoft.com/office/officeart/2008/layout/LinedList"/>
    <dgm:cxn modelId="{85231549-A358-43D9-9BE9-A56206F88E8D}" type="presParOf" srcId="{3F740502-3A2C-48B3-A345-A25DC90474D3}" destId="{5863A65D-420E-48B6-9421-6E38EB73F8EB}" srcOrd="0" destOrd="0" presId="urn:microsoft.com/office/officeart/2008/layout/LinedList"/>
    <dgm:cxn modelId="{CABF3D9B-CEC8-4D67-8053-2CC542339A4E}" type="presParOf" srcId="{3F740502-3A2C-48B3-A345-A25DC90474D3}" destId="{67399B85-7E6D-4593-BFF2-4F8E63DC05C7}" srcOrd="1" destOrd="0" presId="urn:microsoft.com/office/officeart/2008/layout/LinedList"/>
    <dgm:cxn modelId="{AAF29939-D498-4733-A6B7-04A7F2AAC40A}" type="presParOf" srcId="{3F740502-3A2C-48B3-A345-A25DC90474D3}" destId="{750A2712-3B40-493A-84E6-DA7546CAEFCB}" srcOrd="2" destOrd="0" presId="urn:microsoft.com/office/officeart/2008/layout/LinedList"/>
    <dgm:cxn modelId="{936B642F-8F88-4B14-82CF-267CCF7DEAEE}" type="presParOf" srcId="{48F1CB29-D70C-49A0-B43A-6BEA2292CC9B}" destId="{68F62E5A-D79A-4280-8E22-FA107D30888C}" srcOrd="2" destOrd="0" presId="urn:microsoft.com/office/officeart/2008/layout/LinedList"/>
    <dgm:cxn modelId="{8D899122-6796-4ADE-83F0-6C7B3F484A76}" type="presParOf" srcId="{48F1CB29-D70C-49A0-B43A-6BEA2292CC9B}" destId="{684BB57E-DB4F-49E7-A325-BCAFC6E60A20}" srcOrd="3" destOrd="0" presId="urn:microsoft.com/office/officeart/2008/layout/LinedList"/>
    <dgm:cxn modelId="{67AA6371-8EFE-42D1-82D6-97CF84D16931}" type="presParOf" srcId="{48F1CB29-D70C-49A0-B43A-6BEA2292CC9B}" destId="{01D10CDF-6CBE-416C-9DDF-BC5A119B83EA}" srcOrd="4" destOrd="0" presId="urn:microsoft.com/office/officeart/2008/layout/LinedList"/>
    <dgm:cxn modelId="{58069E67-41C7-4E19-83C8-2312BC22FFEE}" type="presParOf" srcId="{01D10CDF-6CBE-416C-9DDF-BC5A119B83EA}" destId="{9347FEC8-0BE5-4E22-B432-5054D01C6EDD}" srcOrd="0" destOrd="0" presId="urn:microsoft.com/office/officeart/2008/layout/LinedList"/>
    <dgm:cxn modelId="{C26D85EF-E6EF-45DF-8BE4-493A8E0A39FC}" type="presParOf" srcId="{01D10CDF-6CBE-416C-9DDF-BC5A119B83EA}" destId="{67092BA5-75FD-4046-9D23-34437C06809E}" srcOrd="1" destOrd="0" presId="urn:microsoft.com/office/officeart/2008/layout/LinedList"/>
    <dgm:cxn modelId="{838A98ED-E165-413F-9D38-B22A6BB9AA83}" type="presParOf" srcId="{01D10CDF-6CBE-416C-9DDF-BC5A119B83EA}" destId="{B92A81AD-C025-469D-8850-8C340CA23111}" srcOrd="2" destOrd="0" presId="urn:microsoft.com/office/officeart/2008/layout/LinedList"/>
    <dgm:cxn modelId="{2C900208-D134-4334-9A99-7CC0EBA9CF3B}" type="presParOf" srcId="{48F1CB29-D70C-49A0-B43A-6BEA2292CC9B}" destId="{E8AAB135-C3FB-4C84-9602-DCD129992FA8}" srcOrd="5" destOrd="0" presId="urn:microsoft.com/office/officeart/2008/layout/LinedList"/>
    <dgm:cxn modelId="{411E37A5-3165-4766-8783-3A26D52735A6}" type="presParOf" srcId="{48F1CB29-D70C-49A0-B43A-6BEA2292CC9B}" destId="{2C81C14A-5C4B-46B4-BF20-454B6AD58F10}" srcOrd="6" destOrd="0" presId="urn:microsoft.com/office/officeart/2008/layout/LinedList"/>
    <dgm:cxn modelId="{5D4CCD06-3C55-4687-BB2E-E9682551ECA6}" type="presParOf" srcId="{48F1CB29-D70C-49A0-B43A-6BEA2292CC9B}" destId="{A8D6F406-7684-4176-ADE5-623690A5E9EE}" srcOrd="7" destOrd="0" presId="urn:microsoft.com/office/officeart/2008/layout/LinedList"/>
    <dgm:cxn modelId="{9E36FA14-6D79-48DD-8489-E64E59014F25}" type="presParOf" srcId="{A8D6F406-7684-4176-ADE5-623690A5E9EE}" destId="{239DCAA9-6EE3-4F9E-8F08-B6B92D5B6ECC}" srcOrd="0" destOrd="0" presId="urn:microsoft.com/office/officeart/2008/layout/LinedList"/>
    <dgm:cxn modelId="{D9836855-C874-475A-BB8E-1E8AAB005526}" type="presParOf" srcId="{A8D6F406-7684-4176-ADE5-623690A5E9EE}" destId="{6155EF1D-F7C5-4A3D-A7E3-26170279679F}" srcOrd="1" destOrd="0" presId="urn:microsoft.com/office/officeart/2008/layout/LinedList"/>
    <dgm:cxn modelId="{33B47507-2D3A-4223-BF58-5FA3625C99A9}" type="presParOf" srcId="{A8D6F406-7684-4176-ADE5-623690A5E9EE}" destId="{7BFFDC77-0D0D-4B90-BA90-A89A5EA6C4DA}" srcOrd="2" destOrd="0" presId="urn:microsoft.com/office/officeart/2008/layout/LinedList"/>
    <dgm:cxn modelId="{6F4E4EE7-E7F3-4216-A470-1275D8AF3278}" type="presParOf" srcId="{48F1CB29-D70C-49A0-B43A-6BEA2292CC9B}" destId="{47176F5E-3263-4D5B-9107-F515E90B1E2E}" srcOrd="8" destOrd="0" presId="urn:microsoft.com/office/officeart/2008/layout/LinedList"/>
    <dgm:cxn modelId="{2BD0F26E-3B17-46A4-93CE-EEEB76F97D3A}" type="presParOf" srcId="{48F1CB29-D70C-49A0-B43A-6BEA2292CC9B}" destId="{EA6225FA-7A66-4B21-85D8-230920E034F9}" srcOrd="9" destOrd="0" presId="urn:microsoft.com/office/officeart/2008/layout/LinedList"/>
    <dgm:cxn modelId="{FF1FF83F-7087-4C46-BE65-AB6B48583CB9}" type="presParOf" srcId="{48F1CB29-D70C-49A0-B43A-6BEA2292CC9B}" destId="{3A039F36-B88B-47EC-B8D1-248B6B143D65}" srcOrd="10" destOrd="0" presId="urn:microsoft.com/office/officeart/2008/layout/LinedList"/>
    <dgm:cxn modelId="{52E7C469-8D70-4168-846C-11A3DF2D19E7}" type="presParOf" srcId="{3A039F36-B88B-47EC-B8D1-248B6B143D65}" destId="{D54C2857-3ACF-48CE-80B1-B89A769F12C6}" srcOrd="0" destOrd="0" presId="urn:microsoft.com/office/officeart/2008/layout/LinedList"/>
    <dgm:cxn modelId="{693E4596-831D-426B-8063-A2D0CBFE9E27}" type="presParOf" srcId="{3A039F36-B88B-47EC-B8D1-248B6B143D65}" destId="{C7B2C7AC-8B08-4999-84E2-B777E47DE9F2}" srcOrd="1" destOrd="0" presId="urn:microsoft.com/office/officeart/2008/layout/LinedList"/>
    <dgm:cxn modelId="{6EC0DB30-54F2-4894-8894-065058DA5F67}" type="presParOf" srcId="{3A039F36-B88B-47EC-B8D1-248B6B143D65}" destId="{06D16968-DB73-4708-90B3-0AEDE72CFD96}" srcOrd="2" destOrd="0" presId="urn:microsoft.com/office/officeart/2008/layout/LinedList"/>
    <dgm:cxn modelId="{B6790CC1-FE56-48AA-9E5B-4CDAC9631DF5}" type="presParOf" srcId="{48F1CB29-D70C-49A0-B43A-6BEA2292CC9B}" destId="{43065917-7676-48E4-8A20-F127F74AE653}" srcOrd="11" destOrd="0" presId="urn:microsoft.com/office/officeart/2008/layout/LinedList"/>
    <dgm:cxn modelId="{FA235718-6DF0-4446-86A3-8EBAD9E5DB94}" type="presParOf" srcId="{48F1CB29-D70C-49A0-B43A-6BEA2292CC9B}" destId="{3F76031A-CD00-49CD-B8D4-E0B3D33F9905}" srcOrd="12" destOrd="0" presId="urn:microsoft.com/office/officeart/2008/layout/LinedList"/>
    <dgm:cxn modelId="{BEDBBCD9-7D93-46D9-AF34-88B5CDCB03EA}" type="presParOf" srcId="{48F1CB29-D70C-49A0-B43A-6BEA2292CC9B}" destId="{9C5E8F22-B505-45D3-B923-FB46A1B433B8}" srcOrd="13" destOrd="0" presId="urn:microsoft.com/office/officeart/2008/layout/LinedList"/>
    <dgm:cxn modelId="{ABCBC4B4-1DE0-4118-9546-598F7597BBB2}" type="presParOf" srcId="{9C5E8F22-B505-45D3-B923-FB46A1B433B8}" destId="{B4B9F55D-2FD2-4107-AEEE-069A22DEBADB}" srcOrd="0" destOrd="0" presId="urn:microsoft.com/office/officeart/2008/layout/LinedList"/>
    <dgm:cxn modelId="{499FDDCF-6E5E-419E-A1D5-8ABADC852943}" type="presParOf" srcId="{9C5E8F22-B505-45D3-B923-FB46A1B433B8}" destId="{4068A428-7EF8-4356-8F66-A643E451F3EF}" srcOrd="1" destOrd="0" presId="urn:microsoft.com/office/officeart/2008/layout/LinedList"/>
    <dgm:cxn modelId="{22ECA6F6-108C-4BDA-9350-C436B0D44638}" type="presParOf" srcId="{9C5E8F22-B505-45D3-B923-FB46A1B433B8}" destId="{CCA36909-93AA-40A8-8A51-FFB6D6D8F12E}" srcOrd="2" destOrd="0" presId="urn:microsoft.com/office/officeart/2008/layout/LinedList"/>
    <dgm:cxn modelId="{8C9D8186-7B94-40D8-B4B9-09C528623A2A}" type="presParOf" srcId="{48F1CB29-D70C-49A0-B43A-6BEA2292CC9B}" destId="{A4393874-A146-417E-AB7B-E02B4ABB12E5}" srcOrd="14" destOrd="0" presId="urn:microsoft.com/office/officeart/2008/layout/LinedList"/>
    <dgm:cxn modelId="{4C0E6FAE-70A9-4510-960C-F1CEE4F8562D}" type="presParOf" srcId="{48F1CB29-D70C-49A0-B43A-6BEA2292CC9B}" destId="{8F850645-53CF-4DC4-A709-4406121127FF}" srcOrd="15"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4169CF-78F9-4DC8-B3EC-6015B115C373}" type="doc">
      <dgm:prSet loTypeId="urn:microsoft.com/office/officeart/2005/8/layout/hList9" loCatId="list" qsTypeId="urn:microsoft.com/office/officeart/2005/8/quickstyle/simple1#5" qsCatId="simple" csTypeId="urn:microsoft.com/office/officeart/2005/8/colors/accent1_2#3" csCatId="accent1" phldr="1"/>
      <dgm:spPr/>
      <dgm:t>
        <a:bodyPr/>
        <a:lstStyle/>
        <a:p>
          <a:endParaRPr lang="ca-ES"/>
        </a:p>
      </dgm:t>
    </dgm:pt>
    <dgm:pt modelId="{ABDD07BE-F654-4F40-864B-8A0CB2831C58}">
      <dgm:prSet phldrT="[Texto]" custT="1"/>
      <dgm:spPr/>
      <dgm:t>
        <a:bodyPr/>
        <a:lstStyle/>
        <a:p>
          <a:r>
            <a:rPr lang="en-US" sz="2000" b="1" noProof="0" dirty="0">
              <a:latin typeface="+mj-lt"/>
            </a:rPr>
            <a:t>Internal</a:t>
          </a:r>
        </a:p>
      </dgm:t>
    </dgm:pt>
    <dgm:pt modelId="{DEAD13A7-0C9D-4CD6-9F3B-02097BC45B54}" type="parTrans" cxnId="{42B72091-83D2-4D43-8C5E-707C2DF1F647}">
      <dgm:prSet/>
      <dgm:spPr/>
      <dgm:t>
        <a:bodyPr/>
        <a:lstStyle/>
        <a:p>
          <a:endParaRPr lang="ca-ES"/>
        </a:p>
      </dgm:t>
    </dgm:pt>
    <dgm:pt modelId="{E103CF1A-1F03-4263-A9EF-984C1912CB06}" type="sibTrans" cxnId="{42B72091-83D2-4D43-8C5E-707C2DF1F647}">
      <dgm:prSet/>
      <dgm:spPr/>
      <dgm:t>
        <a:bodyPr/>
        <a:lstStyle/>
        <a:p>
          <a:endParaRPr lang="ca-ES"/>
        </a:p>
      </dgm:t>
    </dgm:pt>
    <dgm:pt modelId="{DEC0BEA8-766A-42EC-9F67-8E061DA5F058}">
      <dgm:prSet phldrT="[Texto]"/>
      <dgm:spPr/>
      <dgm:t>
        <a:bodyPr/>
        <a:lstStyle/>
        <a:p>
          <a:r>
            <a:rPr lang="en-US" noProof="0" dirty="0">
              <a:latin typeface="+mj-lt"/>
            </a:rPr>
            <a:t>To check project’s coherence</a:t>
          </a:r>
        </a:p>
      </dgm:t>
    </dgm:pt>
    <dgm:pt modelId="{31BD0BC9-8955-4E6C-90A1-4DFBCAD0FCB6}" type="parTrans" cxnId="{6000C2AB-A7EC-4218-8D6E-9F6862E9AB8F}">
      <dgm:prSet/>
      <dgm:spPr/>
      <dgm:t>
        <a:bodyPr/>
        <a:lstStyle/>
        <a:p>
          <a:endParaRPr lang="ca-ES"/>
        </a:p>
      </dgm:t>
    </dgm:pt>
    <dgm:pt modelId="{42FAA985-4942-404A-A294-6B541E05D7E6}" type="sibTrans" cxnId="{6000C2AB-A7EC-4218-8D6E-9F6862E9AB8F}">
      <dgm:prSet/>
      <dgm:spPr/>
      <dgm:t>
        <a:bodyPr/>
        <a:lstStyle/>
        <a:p>
          <a:endParaRPr lang="ca-ES"/>
        </a:p>
      </dgm:t>
    </dgm:pt>
    <dgm:pt modelId="{FB14353A-2404-4F6F-AE97-FC9EF87A61CC}">
      <dgm:prSet phldrT="[Texto]"/>
      <dgm:spPr/>
      <dgm:t>
        <a:bodyPr/>
        <a:lstStyle/>
        <a:p>
          <a:r>
            <a:rPr lang="en-US" noProof="0" dirty="0">
              <a:latin typeface="+mj-lt"/>
            </a:rPr>
            <a:t>Working instrument</a:t>
          </a:r>
        </a:p>
      </dgm:t>
    </dgm:pt>
    <dgm:pt modelId="{29C17955-362C-4AB2-A535-8A88B27B8309}" type="parTrans" cxnId="{B66B049A-B263-4B4E-A2B2-4A329B60DA5E}">
      <dgm:prSet/>
      <dgm:spPr/>
      <dgm:t>
        <a:bodyPr/>
        <a:lstStyle/>
        <a:p>
          <a:endParaRPr lang="ca-ES"/>
        </a:p>
      </dgm:t>
    </dgm:pt>
    <dgm:pt modelId="{D1398F55-5BCC-4D49-9114-40971281B84B}" type="sibTrans" cxnId="{B66B049A-B263-4B4E-A2B2-4A329B60DA5E}">
      <dgm:prSet/>
      <dgm:spPr/>
      <dgm:t>
        <a:bodyPr/>
        <a:lstStyle/>
        <a:p>
          <a:endParaRPr lang="ca-ES"/>
        </a:p>
      </dgm:t>
    </dgm:pt>
    <dgm:pt modelId="{A1FADBBA-45E8-47D0-94B1-402BA829DB8F}">
      <dgm:prSet phldrT="[Texto]" custT="1"/>
      <dgm:spPr/>
      <dgm:t>
        <a:bodyPr/>
        <a:lstStyle/>
        <a:p>
          <a:r>
            <a:rPr lang="en-US" sz="2000" b="1" noProof="0" dirty="0">
              <a:latin typeface="+mj-lt"/>
            </a:rPr>
            <a:t>External</a:t>
          </a:r>
        </a:p>
      </dgm:t>
    </dgm:pt>
    <dgm:pt modelId="{851F5F29-F3BA-41AA-A412-525D400607A2}" type="parTrans" cxnId="{B5117F08-CD8F-41FD-B85F-702C6F5AF718}">
      <dgm:prSet/>
      <dgm:spPr/>
      <dgm:t>
        <a:bodyPr/>
        <a:lstStyle/>
        <a:p>
          <a:endParaRPr lang="ca-ES"/>
        </a:p>
      </dgm:t>
    </dgm:pt>
    <dgm:pt modelId="{6998B4D5-8B85-4301-912C-3E3FCA1C96B2}" type="sibTrans" cxnId="{B5117F08-CD8F-41FD-B85F-702C6F5AF718}">
      <dgm:prSet/>
      <dgm:spPr/>
      <dgm:t>
        <a:bodyPr/>
        <a:lstStyle/>
        <a:p>
          <a:endParaRPr lang="ca-ES"/>
        </a:p>
      </dgm:t>
    </dgm:pt>
    <dgm:pt modelId="{43988EF3-18F8-481E-915A-4E7619F731EB}">
      <dgm:prSet phldrT="[Texto]"/>
      <dgm:spPr/>
      <dgm:t>
        <a:bodyPr/>
        <a:lstStyle/>
        <a:p>
          <a:r>
            <a:rPr lang="en-US" noProof="0" dirty="0">
              <a:latin typeface="+mj-lt"/>
            </a:rPr>
            <a:t>External presentation of the project</a:t>
          </a:r>
        </a:p>
      </dgm:t>
    </dgm:pt>
    <dgm:pt modelId="{0EEFFC98-C162-4567-ABEB-B4F9B1A61C2E}" type="parTrans" cxnId="{A13B758C-F1FB-4AD5-A46F-302413A06B8C}">
      <dgm:prSet/>
      <dgm:spPr/>
      <dgm:t>
        <a:bodyPr/>
        <a:lstStyle/>
        <a:p>
          <a:endParaRPr lang="ca-ES"/>
        </a:p>
      </dgm:t>
    </dgm:pt>
    <dgm:pt modelId="{FA918554-209A-4905-AAD9-46E65033A8F8}" type="sibTrans" cxnId="{A13B758C-F1FB-4AD5-A46F-302413A06B8C}">
      <dgm:prSet/>
      <dgm:spPr/>
      <dgm:t>
        <a:bodyPr/>
        <a:lstStyle/>
        <a:p>
          <a:endParaRPr lang="ca-ES"/>
        </a:p>
      </dgm:t>
    </dgm:pt>
    <dgm:pt modelId="{A3862792-09AB-4596-B196-D8E46EBC1DE1}">
      <dgm:prSet phldrT="[Texto]"/>
      <dgm:spPr/>
      <dgm:t>
        <a:bodyPr/>
        <a:lstStyle/>
        <a:p>
          <a:r>
            <a:rPr lang="en-US" noProof="0" dirty="0">
              <a:latin typeface="+mj-lt"/>
            </a:rPr>
            <a:t>Research of resources</a:t>
          </a:r>
        </a:p>
      </dgm:t>
    </dgm:pt>
    <dgm:pt modelId="{C59C4731-6211-4898-BB30-41E16F55A450}" type="parTrans" cxnId="{85341C33-0BBD-45D1-A9D9-882AB470E52F}">
      <dgm:prSet/>
      <dgm:spPr/>
      <dgm:t>
        <a:bodyPr/>
        <a:lstStyle/>
        <a:p>
          <a:endParaRPr lang="ca-ES"/>
        </a:p>
      </dgm:t>
    </dgm:pt>
    <dgm:pt modelId="{1E3AA929-130D-416C-A0D8-C1A3347BEB21}" type="sibTrans" cxnId="{85341C33-0BBD-45D1-A9D9-882AB470E52F}">
      <dgm:prSet/>
      <dgm:spPr/>
      <dgm:t>
        <a:bodyPr/>
        <a:lstStyle/>
        <a:p>
          <a:endParaRPr lang="ca-ES"/>
        </a:p>
      </dgm:t>
    </dgm:pt>
    <dgm:pt modelId="{9A6B616A-8CD6-4778-B1B3-EC4C9C025730}">
      <dgm:prSet phldrT="[Texto]"/>
      <dgm:spPr/>
      <dgm:t>
        <a:bodyPr/>
        <a:lstStyle/>
        <a:p>
          <a:r>
            <a:rPr lang="en-US" noProof="0" dirty="0">
              <a:latin typeface="+mj-lt"/>
            </a:rPr>
            <a:t>Analysis of hypothesis and data jointly</a:t>
          </a:r>
        </a:p>
      </dgm:t>
    </dgm:pt>
    <dgm:pt modelId="{6882D479-D72F-4D19-9676-0DF6B3928F04}" type="parTrans" cxnId="{71E5CE9D-51A4-40A4-BB6A-6B2C7CB0FB4A}">
      <dgm:prSet/>
      <dgm:spPr/>
      <dgm:t>
        <a:bodyPr/>
        <a:lstStyle/>
        <a:p>
          <a:endParaRPr lang="ca-ES"/>
        </a:p>
      </dgm:t>
    </dgm:pt>
    <dgm:pt modelId="{A824F57C-8CB2-45A1-BA7B-13D32148849D}" type="sibTrans" cxnId="{71E5CE9D-51A4-40A4-BB6A-6B2C7CB0FB4A}">
      <dgm:prSet/>
      <dgm:spPr/>
      <dgm:t>
        <a:bodyPr/>
        <a:lstStyle/>
        <a:p>
          <a:endParaRPr lang="ca-ES"/>
        </a:p>
      </dgm:t>
    </dgm:pt>
    <dgm:pt modelId="{2E61EED6-E172-4D2A-B455-19A6A9701EC4}" type="pres">
      <dgm:prSet presAssocID="{2B4169CF-78F9-4DC8-B3EC-6015B115C373}" presName="list" presStyleCnt="0">
        <dgm:presLayoutVars>
          <dgm:dir/>
          <dgm:animLvl val="lvl"/>
        </dgm:presLayoutVars>
      </dgm:prSet>
      <dgm:spPr/>
      <dgm:t>
        <a:bodyPr/>
        <a:lstStyle/>
        <a:p>
          <a:endParaRPr lang="it-IT"/>
        </a:p>
      </dgm:t>
    </dgm:pt>
    <dgm:pt modelId="{7FFBD262-22E0-4A94-933C-B4BDB1EC6BC5}" type="pres">
      <dgm:prSet presAssocID="{ABDD07BE-F654-4F40-864B-8A0CB2831C58}" presName="posSpace" presStyleCnt="0"/>
      <dgm:spPr/>
    </dgm:pt>
    <dgm:pt modelId="{F03B9470-C15C-4183-AC4C-DD7E48BAD3C8}" type="pres">
      <dgm:prSet presAssocID="{ABDD07BE-F654-4F40-864B-8A0CB2831C58}" presName="vertFlow" presStyleCnt="0"/>
      <dgm:spPr/>
    </dgm:pt>
    <dgm:pt modelId="{D9F6E1C8-19EB-4825-881B-789AE56C3008}" type="pres">
      <dgm:prSet presAssocID="{ABDD07BE-F654-4F40-864B-8A0CB2831C58}" presName="topSpace" presStyleCnt="0"/>
      <dgm:spPr/>
    </dgm:pt>
    <dgm:pt modelId="{CD3FC88D-9E0B-4EC7-970F-19FABB047584}" type="pres">
      <dgm:prSet presAssocID="{ABDD07BE-F654-4F40-864B-8A0CB2831C58}" presName="firstComp" presStyleCnt="0"/>
      <dgm:spPr/>
    </dgm:pt>
    <dgm:pt modelId="{F412D9F9-5BAA-47FF-B140-5A23599F690A}" type="pres">
      <dgm:prSet presAssocID="{ABDD07BE-F654-4F40-864B-8A0CB2831C58}" presName="firstChild" presStyleLbl="bgAccFollowNode1" presStyleIdx="0" presStyleCnt="5"/>
      <dgm:spPr/>
      <dgm:t>
        <a:bodyPr/>
        <a:lstStyle/>
        <a:p>
          <a:endParaRPr lang="it-IT"/>
        </a:p>
      </dgm:t>
    </dgm:pt>
    <dgm:pt modelId="{73A3EB2B-366C-4631-B08B-7ED42496B741}" type="pres">
      <dgm:prSet presAssocID="{ABDD07BE-F654-4F40-864B-8A0CB2831C58}" presName="firstChildTx" presStyleLbl="bgAccFollowNode1" presStyleIdx="0" presStyleCnt="5">
        <dgm:presLayoutVars>
          <dgm:bulletEnabled val="1"/>
        </dgm:presLayoutVars>
      </dgm:prSet>
      <dgm:spPr/>
      <dgm:t>
        <a:bodyPr/>
        <a:lstStyle/>
        <a:p>
          <a:endParaRPr lang="it-IT"/>
        </a:p>
      </dgm:t>
    </dgm:pt>
    <dgm:pt modelId="{4465FC3B-9A2E-4C42-96F1-2214A3D3CC08}" type="pres">
      <dgm:prSet presAssocID="{FB14353A-2404-4F6F-AE97-FC9EF87A61CC}" presName="comp" presStyleCnt="0"/>
      <dgm:spPr/>
    </dgm:pt>
    <dgm:pt modelId="{330CEBE3-9858-46F3-B4F1-8CDD939CC317}" type="pres">
      <dgm:prSet presAssocID="{FB14353A-2404-4F6F-AE97-FC9EF87A61CC}" presName="child" presStyleLbl="bgAccFollowNode1" presStyleIdx="1" presStyleCnt="5"/>
      <dgm:spPr/>
      <dgm:t>
        <a:bodyPr/>
        <a:lstStyle/>
        <a:p>
          <a:endParaRPr lang="it-IT"/>
        </a:p>
      </dgm:t>
    </dgm:pt>
    <dgm:pt modelId="{7D90F706-3712-4555-8106-FA51E6383374}" type="pres">
      <dgm:prSet presAssocID="{FB14353A-2404-4F6F-AE97-FC9EF87A61CC}" presName="childTx" presStyleLbl="bgAccFollowNode1" presStyleIdx="1" presStyleCnt="5">
        <dgm:presLayoutVars>
          <dgm:bulletEnabled val="1"/>
        </dgm:presLayoutVars>
      </dgm:prSet>
      <dgm:spPr/>
      <dgm:t>
        <a:bodyPr/>
        <a:lstStyle/>
        <a:p>
          <a:endParaRPr lang="it-IT"/>
        </a:p>
      </dgm:t>
    </dgm:pt>
    <dgm:pt modelId="{DA0C9EED-FCBA-4F1B-BF1D-74E67DDC9337}" type="pres">
      <dgm:prSet presAssocID="{9A6B616A-8CD6-4778-B1B3-EC4C9C025730}" presName="comp" presStyleCnt="0"/>
      <dgm:spPr/>
    </dgm:pt>
    <dgm:pt modelId="{021737BF-9605-49EA-8699-42426CA32FEF}" type="pres">
      <dgm:prSet presAssocID="{9A6B616A-8CD6-4778-B1B3-EC4C9C025730}" presName="child" presStyleLbl="bgAccFollowNode1" presStyleIdx="2" presStyleCnt="5"/>
      <dgm:spPr/>
      <dgm:t>
        <a:bodyPr/>
        <a:lstStyle/>
        <a:p>
          <a:endParaRPr lang="it-IT"/>
        </a:p>
      </dgm:t>
    </dgm:pt>
    <dgm:pt modelId="{B79C8C2B-4BC6-456C-86BF-61CB2B879E86}" type="pres">
      <dgm:prSet presAssocID="{9A6B616A-8CD6-4778-B1B3-EC4C9C025730}" presName="childTx" presStyleLbl="bgAccFollowNode1" presStyleIdx="2" presStyleCnt="5">
        <dgm:presLayoutVars>
          <dgm:bulletEnabled val="1"/>
        </dgm:presLayoutVars>
      </dgm:prSet>
      <dgm:spPr/>
      <dgm:t>
        <a:bodyPr/>
        <a:lstStyle/>
        <a:p>
          <a:endParaRPr lang="it-IT"/>
        </a:p>
      </dgm:t>
    </dgm:pt>
    <dgm:pt modelId="{7BF66CD9-8ED7-4537-9DF2-A53F281CB994}" type="pres">
      <dgm:prSet presAssocID="{ABDD07BE-F654-4F40-864B-8A0CB2831C58}" presName="negSpace" presStyleCnt="0"/>
      <dgm:spPr/>
    </dgm:pt>
    <dgm:pt modelId="{747F54F6-69D7-4AB3-8710-68B2AAE7AF4C}" type="pres">
      <dgm:prSet presAssocID="{ABDD07BE-F654-4F40-864B-8A0CB2831C58}" presName="circle" presStyleLbl="node1" presStyleIdx="0" presStyleCnt="2"/>
      <dgm:spPr/>
      <dgm:t>
        <a:bodyPr/>
        <a:lstStyle/>
        <a:p>
          <a:endParaRPr lang="it-IT"/>
        </a:p>
      </dgm:t>
    </dgm:pt>
    <dgm:pt modelId="{1E6CFCAF-DC5F-4C88-AE62-7F21FF992F0B}" type="pres">
      <dgm:prSet presAssocID="{E103CF1A-1F03-4263-A9EF-984C1912CB06}" presName="transSpace" presStyleCnt="0"/>
      <dgm:spPr/>
    </dgm:pt>
    <dgm:pt modelId="{E0B57888-9C5B-449C-A972-C10741383232}" type="pres">
      <dgm:prSet presAssocID="{A1FADBBA-45E8-47D0-94B1-402BA829DB8F}" presName="posSpace" presStyleCnt="0"/>
      <dgm:spPr/>
    </dgm:pt>
    <dgm:pt modelId="{41AF5E42-CDDE-467E-8F7E-84813E6954B8}" type="pres">
      <dgm:prSet presAssocID="{A1FADBBA-45E8-47D0-94B1-402BA829DB8F}" presName="vertFlow" presStyleCnt="0"/>
      <dgm:spPr/>
    </dgm:pt>
    <dgm:pt modelId="{D547191B-C05F-4D67-923E-BF8CBC547A11}" type="pres">
      <dgm:prSet presAssocID="{A1FADBBA-45E8-47D0-94B1-402BA829DB8F}" presName="topSpace" presStyleCnt="0"/>
      <dgm:spPr/>
    </dgm:pt>
    <dgm:pt modelId="{65DFBB22-09BC-4E33-A142-068333DCB394}" type="pres">
      <dgm:prSet presAssocID="{A1FADBBA-45E8-47D0-94B1-402BA829DB8F}" presName="firstComp" presStyleCnt="0"/>
      <dgm:spPr/>
    </dgm:pt>
    <dgm:pt modelId="{8731C1E3-31E7-4F18-A378-8EBEE60E78FD}" type="pres">
      <dgm:prSet presAssocID="{A1FADBBA-45E8-47D0-94B1-402BA829DB8F}" presName="firstChild" presStyleLbl="bgAccFollowNode1" presStyleIdx="3" presStyleCnt="5" custLinFactNeighborX="7050" custLinFactNeighborY="-3967"/>
      <dgm:spPr/>
      <dgm:t>
        <a:bodyPr/>
        <a:lstStyle/>
        <a:p>
          <a:endParaRPr lang="it-IT"/>
        </a:p>
      </dgm:t>
    </dgm:pt>
    <dgm:pt modelId="{8DACE6AB-69ED-4276-A9F0-C4A8BBC8481D}" type="pres">
      <dgm:prSet presAssocID="{A1FADBBA-45E8-47D0-94B1-402BA829DB8F}" presName="firstChildTx" presStyleLbl="bgAccFollowNode1" presStyleIdx="3" presStyleCnt="5">
        <dgm:presLayoutVars>
          <dgm:bulletEnabled val="1"/>
        </dgm:presLayoutVars>
      </dgm:prSet>
      <dgm:spPr/>
      <dgm:t>
        <a:bodyPr/>
        <a:lstStyle/>
        <a:p>
          <a:endParaRPr lang="it-IT"/>
        </a:p>
      </dgm:t>
    </dgm:pt>
    <dgm:pt modelId="{DCB20C0C-89BC-43C4-AC82-47D6516C788F}" type="pres">
      <dgm:prSet presAssocID="{A3862792-09AB-4596-B196-D8E46EBC1DE1}" presName="comp" presStyleCnt="0"/>
      <dgm:spPr/>
    </dgm:pt>
    <dgm:pt modelId="{566960A3-25BD-46DF-B4D7-AFCC8C1FA91C}" type="pres">
      <dgm:prSet presAssocID="{A3862792-09AB-4596-B196-D8E46EBC1DE1}" presName="child" presStyleLbl="bgAccFollowNode1" presStyleIdx="4" presStyleCnt="5" custLinFactNeighborX="7050" custLinFactNeighborY="-1460"/>
      <dgm:spPr/>
      <dgm:t>
        <a:bodyPr/>
        <a:lstStyle/>
        <a:p>
          <a:endParaRPr lang="it-IT"/>
        </a:p>
      </dgm:t>
    </dgm:pt>
    <dgm:pt modelId="{E18A895E-4DA8-4D76-B72C-1C47B225E584}" type="pres">
      <dgm:prSet presAssocID="{A3862792-09AB-4596-B196-D8E46EBC1DE1}" presName="childTx" presStyleLbl="bgAccFollowNode1" presStyleIdx="4" presStyleCnt="5">
        <dgm:presLayoutVars>
          <dgm:bulletEnabled val="1"/>
        </dgm:presLayoutVars>
      </dgm:prSet>
      <dgm:spPr/>
      <dgm:t>
        <a:bodyPr/>
        <a:lstStyle/>
        <a:p>
          <a:endParaRPr lang="it-IT"/>
        </a:p>
      </dgm:t>
    </dgm:pt>
    <dgm:pt modelId="{3B89533B-E540-4D84-9C5D-9CE1F7718E44}" type="pres">
      <dgm:prSet presAssocID="{A1FADBBA-45E8-47D0-94B1-402BA829DB8F}" presName="negSpace" presStyleCnt="0"/>
      <dgm:spPr/>
    </dgm:pt>
    <dgm:pt modelId="{84CA4C2D-F35D-4D9A-9B13-B29114D138CC}" type="pres">
      <dgm:prSet presAssocID="{A1FADBBA-45E8-47D0-94B1-402BA829DB8F}" presName="circle" presStyleLbl="node1" presStyleIdx="1" presStyleCnt="2" custScaleX="107934" custScaleY="107428"/>
      <dgm:spPr/>
      <dgm:t>
        <a:bodyPr/>
        <a:lstStyle/>
        <a:p>
          <a:endParaRPr lang="it-IT"/>
        </a:p>
      </dgm:t>
    </dgm:pt>
  </dgm:ptLst>
  <dgm:cxnLst>
    <dgm:cxn modelId="{71E5CE9D-51A4-40A4-BB6A-6B2C7CB0FB4A}" srcId="{ABDD07BE-F654-4F40-864B-8A0CB2831C58}" destId="{9A6B616A-8CD6-4778-B1B3-EC4C9C025730}" srcOrd="2" destOrd="0" parTransId="{6882D479-D72F-4D19-9676-0DF6B3928F04}" sibTransId="{A824F57C-8CB2-45A1-BA7B-13D32148849D}"/>
    <dgm:cxn modelId="{D113B9D4-9878-4EC1-9A5E-DEF5DA6341F0}" type="presOf" srcId="{2B4169CF-78F9-4DC8-B3EC-6015B115C373}" destId="{2E61EED6-E172-4D2A-B455-19A6A9701EC4}" srcOrd="0" destOrd="0" presId="urn:microsoft.com/office/officeart/2005/8/layout/hList9"/>
    <dgm:cxn modelId="{42B72091-83D2-4D43-8C5E-707C2DF1F647}" srcId="{2B4169CF-78F9-4DC8-B3EC-6015B115C373}" destId="{ABDD07BE-F654-4F40-864B-8A0CB2831C58}" srcOrd="0" destOrd="0" parTransId="{DEAD13A7-0C9D-4CD6-9F3B-02097BC45B54}" sibTransId="{E103CF1A-1F03-4263-A9EF-984C1912CB06}"/>
    <dgm:cxn modelId="{D3EA0788-3897-4F67-9784-4C1163D276BA}" type="presOf" srcId="{43988EF3-18F8-481E-915A-4E7619F731EB}" destId="{8731C1E3-31E7-4F18-A378-8EBEE60E78FD}" srcOrd="0" destOrd="0" presId="urn:microsoft.com/office/officeart/2005/8/layout/hList9"/>
    <dgm:cxn modelId="{B66B049A-B263-4B4E-A2B2-4A329B60DA5E}" srcId="{ABDD07BE-F654-4F40-864B-8A0CB2831C58}" destId="{FB14353A-2404-4F6F-AE97-FC9EF87A61CC}" srcOrd="1" destOrd="0" parTransId="{29C17955-362C-4AB2-A535-8A88B27B8309}" sibTransId="{D1398F55-5BCC-4D49-9114-40971281B84B}"/>
    <dgm:cxn modelId="{FA0E48DC-EAA0-4806-806B-764161889C01}" type="presOf" srcId="{FB14353A-2404-4F6F-AE97-FC9EF87A61CC}" destId="{7D90F706-3712-4555-8106-FA51E6383374}" srcOrd="1" destOrd="0" presId="urn:microsoft.com/office/officeart/2005/8/layout/hList9"/>
    <dgm:cxn modelId="{3A9AD352-D374-47CC-99F0-726109C80A00}" type="presOf" srcId="{FB14353A-2404-4F6F-AE97-FC9EF87A61CC}" destId="{330CEBE3-9858-46F3-B4F1-8CDD939CC317}" srcOrd="0" destOrd="0" presId="urn:microsoft.com/office/officeart/2005/8/layout/hList9"/>
    <dgm:cxn modelId="{975D0563-9FBC-4425-B882-F9FF18AA746F}" type="presOf" srcId="{43988EF3-18F8-481E-915A-4E7619F731EB}" destId="{8DACE6AB-69ED-4276-A9F0-C4A8BBC8481D}" srcOrd="1" destOrd="0" presId="urn:microsoft.com/office/officeart/2005/8/layout/hList9"/>
    <dgm:cxn modelId="{31853C16-F3A0-4B5A-B0A5-C25C76DCDAEE}" type="presOf" srcId="{DEC0BEA8-766A-42EC-9F67-8E061DA5F058}" destId="{F412D9F9-5BAA-47FF-B140-5A23599F690A}" srcOrd="0" destOrd="0" presId="urn:microsoft.com/office/officeart/2005/8/layout/hList9"/>
    <dgm:cxn modelId="{E097041F-6502-4AEE-B6A2-43CBC0E159D3}" type="presOf" srcId="{9A6B616A-8CD6-4778-B1B3-EC4C9C025730}" destId="{B79C8C2B-4BC6-456C-86BF-61CB2B879E86}" srcOrd="1" destOrd="0" presId="urn:microsoft.com/office/officeart/2005/8/layout/hList9"/>
    <dgm:cxn modelId="{A13B758C-F1FB-4AD5-A46F-302413A06B8C}" srcId="{A1FADBBA-45E8-47D0-94B1-402BA829DB8F}" destId="{43988EF3-18F8-481E-915A-4E7619F731EB}" srcOrd="0" destOrd="0" parTransId="{0EEFFC98-C162-4567-ABEB-B4F9B1A61C2E}" sibTransId="{FA918554-209A-4905-AAD9-46E65033A8F8}"/>
    <dgm:cxn modelId="{53C4BACC-545E-4F2B-BA7B-FA2EA406D4C5}" type="presOf" srcId="{9A6B616A-8CD6-4778-B1B3-EC4C9C025730}" destId="{021737BF-9605-49EA-8699-42426CA32FEF}" srcOrd="0" destOrd="0" presId="urn:microsoft.com/office/officeart/2005/8/layout/hList9"/>
    <dgm:cxn modelId="{6000C2AB-A7EC-4218-8D6E-9F6862E9AB8F}" srcId="{ABDD07BE-F654-4F40-864B-8A0CB2831C58}" destId="{DEC0BEA8-766A-42EC-9F67-8E061DA5F058}" srcOrd="0" destOrd="0" parTransId="{31BD0BC9-8955-4E6C-90A1-4DFBCAD0FCB6}" sibTransId="{42FAA985-4942-404A-A294-6B541E05D7E6}"/>
    <dgm:cxn modelId="{13306994-960C-48C3-8D79-F7B0905AC172}" type="presOf" srcId="{A3862792-09AB-4596-B196-D8E46EBC1DE1}" destId="{E18A895E-4DA8-4D76-B72C-1C47B225E584}" srcOrd="1" destOrd="0" presId="urn:microsoft.com/office/officeart/2005/8/layout/hList9"/>
    <dgm:cxn modelId="{85341C33-0BBD-45D1-A9D9-882AB470E52F}" srcId="{A1FADBBA-45E8-47D0-94B1-402BA829DB8F}" destId="{A3862792-09AB-4596-B196-D8E46EBC1DE1}" srcOrd="1" destOrd="0" parTransId="{C59C4731-6211-4898-BB30-41E16F55A450}" sibTransId="{1E3AA929-130D-416C-A0D8-C1A3347BEB21}"/>
    <dgm:cxn modelId="{B5117F08-CD8F-41FD-B85F-702C6F5AF718}" srcId="{2B4169CF-78F9-4DC8-B3EC-6015B115C373}" destId="{A1FADBBA-45E8-47D0-94B1-402BA829DB8F}" srcOrd="1" destOrd="0" parTransId="{851F5F29-F3BA-41AA-A412-525D400607A2}" sibTransId="{6998B4D5-8B85-4301-912C-3E3FCA1C96B2}"/>
    <dgm:cxn modelId="{A9EE5123-5604-4B67-9D0E-5DEE22A083E1}" type="presOf" srcId="{ABDD07BE-F654-4F40-864B-8A0CB2831C58}" destId="{747F54F6-69D7-4AB3-8710-68B2AAE7AF4C}" srcOrd="0" destOrd="0" presId="urn:microsoft.com/office/officeart/2005/8/layout/hList9"/>
    <dgm:cxn modelId="{5F8DE874-92E1-41CB-9683-E7908FC60997}" type="presOf" srcId="{A1FADBBA-45E8-47D0-94B1-402BA829DB8F}" destId="{84CA4C2D-F35D-4D9A-9B13-B29114D138CC}" srcOrd="0" destOrd="0" presId="urn:microsoft.com/office/officeart/2005/8/layout/hList9"/>
    <dgm:cxn modelId="{C99B1DED-C540-4DA5-8C3B-624E536FC7F1}" type="presOf" srcId="{A3862792-09AB-4596-B196-D8E46EBC1DE1}" destId="{566960A3-25BD-46DF-B4D7-AFCC8C1FA91C}" srcOrd="0" destOrd="0" presId="urn:microsoft.com/office/officeart/2005/8/layout/hList9"/>
    <dgm:cxn modelId="{833D08B1-840A-43DA-9D25-E3D11EF46449}" type="presOf" srcId="{DEC0BEA8-766A-42EC-9F67-8E061DA5F058}" destId="{73A3EB2B-366C-4631-B08B-7ED42496B741}" srcOrd="1" destOrd="0" presId="urn:microsoft.com/office/officeart/2005/8/layout/hList9"/>
    <dgm:cxn modelId="{F997A253-885B-49A0-B4DC-9DCFD42AA1C0}" type="presParOf" srcId="{2E61EED6-E172-4D2A-B455-19A6A9701EC4}" destId="{7FFBD262-22E0-4A94-933C-B4BDB1EC6BC5}" srcOrd="0" destOrd="0" presId="urn:microsoft.com/office/officeart/2005/8/layout/hList9"/>
    <dgm:cxn modelId="{80394E9B-8DE8-479C-9A7E-874FC12B1A40}" type="presParOf" srcId="{2E61EED6-E172-4D2A-B455-19A6A9701EC4}" destId="{F03B9470-C15C-4183-AC4C-DD7E48BAD3C8}" srcOrd="1" destOrd="0" presId="urn:microsoft.com/office/officeart/2005/8/layout/hList9"/>
    <dgm:cxn modelId="{33F3EEA8-0513-4A78-879A-BB64AE27CD33}" type="presParOf" srcId="{F03B9470-C15C-4183-AC4C-DD7E48BAD3C8}" destId="{D9F6E1C8-19EB-4825-881B-789AE56C3008}" srcOrd="0" destOrd="0" presId="urn:microsoft.com/office/officeart/2005/8/layout/hList9"/>
    <dgm:cxn modelId="{807B355C-B328-45FC-8529-71C7EF0BA243}" type="presParOf" srcId="{F03B9470-C15C-4183-AC4C-DD7E48BAD3C8}" destId="{CD3FC88D-9E0B-4EC7-970F-19FABB047584}" srcOrd="1" destOrd="0" presId="urn:microsoft.com/office/officeart/2005/8/layout/hList9"/>
    <dgm:cxn modelId="{AC28C717-B74C-45C9-AFBA-38041753072E}" type="presParOf" srcId="{CD3FC88D-9E0B-4EC7-970F-19FABB047584}" destId="{F412D9F9-5BAA-47FF-B140-5A23599F690A}" srcOrd="0" destOrd="0" presId="urn:microsoft.com/office/officeart/2005/8/layout/hList9"/>
    <dgm:cxn modelId="{B156ADA9-C297-4AD6-86AD-F382DA47E805}" type="presParOf" srcId="{CD3FC88D-9E0B-4EC7-970F-19FABB047584}" destId="{73A3EB2B-366C-4631-B08B-7ED42496B741}" srcOrd="1" destOrd="0" presId="urn:microsoft.com/office/officeart/2005/8/layout/hList9"/>
    <dgm:cxn modelId="{DBECE421-0B85-4F25-BEC5-07F3037A53AC}" type="presParOf" srcId="{F03B9470-C15C-4183-AC4C-DD7E48BAD3C8}" destId="{4465FC3B-9A2E-4C42-96F1-2214A3D3CC08}" srcOrd="2" destOrd="0" presId="urn:microsoft.com/office/officeart/2005/8/layout/hList9"/>
    <dgm:cxn modelId="{1C41ECAD-1880-460F-83D6-C80C4EAEB14B}" type="presParOf" srcId="{4465FC3B-9A2E-4C42-96F1-2214A3D3CC08}" destId="{330CEBE3-9858-46F3-B4F1-8CDD939CC317}" srcOrd="0" destOrd="0" presId="urn:microsoft.com/office/officeart/2005/8/layout/hList9"/>
    <dgm:cxn modelId="{1BF6B8C3-D8B3-464A-AB61-8821D0BDB2DA}" type="presParOf" srcId="{4465FC3B-9A2E-4C42-96F1-2214A3D3CC08}" destId="{7D90F706-3712-4555-8106-FA51E6383374}" srcOrd="1" destOrd="0" presId="urn:microsoft.com/office/officeart/2005/8/layout/hList9"/>
    <dgm:cxn modelId="{73BD2E7C-816D-49AE-BC0B-119FC3E7338E}" type="presParOf" srcId="{F03B9470-C15C-4183-AC4C-DD7E48BAD3C8}" destId="{DA0C9EED-FCBA-4F1B-BF1D-74E67DDC9337}" srcOrd="3" destOrd="0" presId="urn:microsoft.com/office/officeart/2005/8/layout/hList9"/>
    <dgm:cxn modelId="{59CEED2A-A652-4380-97EA-397D0BF3489F}" type="presParOf" srcId="{DA0C9EED-FCBA-4F1B-BF1D-74E67DDC9337}" destId="{021737BF-9605-49EA-8699-42426CA32FEF}" srcOrd="0" destOrd="0" presId="urn:microsoft.com/office/officeart/2005/8/layout/hList9"/>
    <dgm:cxn modelId="{2FD86610-16D3-4AAF-B83B-3FA8266BA983}" type="presParOf" srcId="{DA0C9EED-FCBA-4F1B-BF1D-74E67DDC9337}" destId="{B79C8C2B-4BC6-456C-86BF-61CB2B879E86}" srcOrd="1" destOrd="0" presId="urn:microsoft.com/office/officeart/2005/8/layout/hList9"/>
    <dgm:cxn modelId="{66922484-904B-4561-BEBD-44EA9C718DC7}" type="presParOf" srcId="{2E61EED6-E172-4D2A-B455-19A6A9701EC4}" destId="{7BF66CD9-8ED7-4537-9DF2-A53F281CB994}" srcOrd="2" destOrd="0" presId="urn:microsoft.com/office/officeart/2005/8/layout/hList9"/>
    <dgm:cxn modelId="{B4432CB9-3DF8-4FB5-BD0D-C931A5079F44}" type="presParOf" srcId="{2E61EED6-E172-4D2A-B455-19A6A9701EC4}" destId="{747F54F6-69D7-4AB3-8710-68B2AAE7AF4C}" srcOrd="3" destOrd="0" presId="urn:microsoft.com/office/officeart/2005/8/layout/hList9"/>
    <dgm:cxn modelId="{03A4AFD0-7A04-4001-BC6D-D8C6F9409C3C}" type="presParOf" srcId="{2E61EED6-E172-4D2A-B455-19A6A9701EC4}" destId="{1E6CFCAF-DC5F-4C88-AE62-7F21FF992F0B}" srcOrd="4" destOrd="0" presId="urn:microsoft.com/office/officeart/2005/8/layout/hList9"/>
    <dgm:cxn modelId="{F304FED6-796A-4AC6-A034-9F681A8E4854}" type="presParOf" srcId="{2E61EED6-E172-4D2A-B455-19A6A9701EC4}" destId="{E0B57888-9C5B-449C-A972-C10741383232}" srcOrd="5" destOrd="0" presId="urn:microsoft.com/office/officeart/2005/8/layout/hList9"/>
    <dgm:cxn modelId="{A023DFD6-8D5B-4A6F-9CDA-8263D4611C06}" type="presParOf" srcId="{2E61EED6-E172-4D2A-B455-19A6A9701EC4}" destId="{41AF5E42-CDDE-467E-8F7E-84813E6954B8}" srcOrd="6" destOrd="0" presId="urn:microsoft.com/office/officeart/2005/8/layout/hList9"/>
    <dgm:cxn modelId="{F1432329-8C20-42FE-BE75-10FA7E0420EC}" type="presParOf" srcId="{41AF5E42-CDDE-467E-8F7E-84813E6954B8}" destId="{D547191B-C05F-4D67-923E-BF8CBC547A11}" srcOrd="0" destOrd="0" presId="urn:microsoft.com/office/officeart/2005/8/layout/hList9"/>
    <dgm:cxn modelId="{421AA5CA-983F-4B4D-BB30-5E8E12B00AFB}" type="presParOf" srcId="{41AF5E42-CDDE-467E-8F7E-84813E6954B8}" destId="{65DFBB22-09BC-4E33-A142-068333DCB394}" srcOrd="1" destOrd="0" presId="urn:microsoft.com/office/officeart/2005/8/layout/hList9"/>
    <dgm:cxn modelId="{18351EAA-E9A9-4F75-8854-4BC89E25C38B}" type="presParOf" srcId="{65DFBB22-09BC-4E33-A142-068333DCB394}" destId="{8731C1E3-31E7-4F18-A378-8EBEE60E78FD}" srcOrd="0" destOrd="0" presId="urn:microsoft.com/office/officeart/2005/8/layout/hList9"/>
    <dgm:cxn modelId="{66AD693C-18ED-47B0-A018-64260F563097}" type="presParOf" srcId="{65DFBB22-09BC-4E33-A142-068333DCB394}" destId="{8DACE6AB-69ED-4276-A9F0-C4A8BBC8481D}" srcOrd="1" destOrd="0" presId="urn:microsoft.com/office/officeart/2005/8/layout/hList9"/>
    <dgm:cxn modelId="{AEDE21F1-8534-4ADB-AD5C-F8D7A03DAC83}" type="presParOf" srcId="{41AF5E42-CDDE-467E-8F7E-84813E6954B8}" destId="{DCB20C0C-89BC-43C4-AC82-47D6516C788F}" srcOrd="2" destOrd="0" presId="urn:microsoft.com/office/officeart/2005/8/layout/hList9"/>
    <dgm:cxn modelId="{8E8D069E-16E5-43D7-90B4-0BF07A9EE7D1}" type="presParOf" srcId="{DCB20C0C-89BC-43C4-AC82-47D6516C788F}" destId="{566960A3-25BD-46DF-B4D7-AFCC8C1FA91C}" srcOrd="0" destOrd="0" presId="urn:microsoft.com/office/officeart/2005/8/layout/hList9"/>
    <dgm:cxn modelId="{16DA69BB-28C4-4379-9499-F137E8AFEC62}" type="presParOf" srcId="{DCB20C0C-89BC-43C4-AC82-47D6516C788F}" destId="{E18A895E-4DA8-4D76-B72C-1C47B225E584}" srcOrd="1" destOrd="0" presId="urn:microsoft.com/office/officeart/2005/8/layout/hList9"/>
    <dgm:cxn modelId="{4B3BEC1D-479E-49D7-A1B9-234ECC95A2B8}" type="presParOf" srcId="{2E61EED6-E172-4D2A-B455-19A6A9701EC4}" destId="{3B89533B-E540-4D84-9C5D-9CE1F7718E44}" srcOrd="7" destOrd="0" presId="urn:microsoft.com/office/officeart/2005/8/layout/hList9"/>
    <dgm:cxn modelId="{B2A3DE48-BE7A-4EB2-B2ED-419FDF4A4456}" type="presParOf" srcId="{2E61EED6-E172-4D2A-B455-19A6A9701EC4}" destId="{84CA4C2D-F35D-4D9A-9B13-B29114D138CC}"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a-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D740386-F797-4099-AF53-69A8D7F5DA09}" type="datetimeFigureOut">
              <a:rPr lang="ca-ES"/>
              <a:pPr>
                <a:defRPr/>
              </a:pPr>
              <a:t>09/07/2018</a:t>
            </a:fld>
            <a:endParaRPr lang="ca-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a-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B1C76AA-9B84-4172-A8B4-D01D5A7B3B97}" type="slidenum">
              <a:rPr lang="ca-ES"/>
              <a:pPr>
                <a:defRPr/>
              </a:pPr>
              <a:t>‹#›</a:t>
            </a:fld>
            <a:endParaRPr lang="ca-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a-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0F6638C-A4B7-47E5-B91F-3DE26D18755D}" type="datetimeFigureOut">
              <a:rPr lang="ca-ES"/>
              <a:pPr>
                <a:defRPr/>
              </a:pPr>
              <a:t>09/07/2018</a:t>
            </a:fld>
            <a:endParaRPr lang="ca-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ca-ES" noProof="0"/>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ca-ES" noProof="0"/>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a-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891E102-061B-4014-8DA0-7279E76B9747}" type="slidenum">
              <a:rPr lang="ca-ES"/>
              <a:pPr>
                <a:defRPr/>
              </a:pPr>
              <a:t>‹#›</a:t>
            </a:fld>
            <a:endParaRPr lang="ca-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Marcador de imagen de diapositiva"/>
          <p:cNvSpPr>
            <a:spLocks noGrp="1" noRot="1" noChangeAspect="1"/>
          </p:cNvSpPr>
          <p:nvPr>
            <p:ph type="sldImg"/>
          </p:nvPr>
        </p:nvSpPr>
        <p:spPr bwMode="auto">
          <a:noFill/>
          <a:ln>
            <a:solidFill>
              <a:srgbClr val="000000"/>
            </a:solidFill>
            <a:miter lim="800000"/>
            <a:headEnd/>
            <a:tailEnd/>
          </a:ln>
        </p:spPr>
      </p:sp>
      <p:sp>
        <p:nvSpPr>
          <p:cNvPr id="4813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813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3B174C-8E66-4B6C-BBAA-133D1783C575}" type="slidenum">
              <a:rPr lang="ca-ES"/>
              <a:pPr fontAlgn="base">
                <a:spcBef>
                  <a:spcPct val="0"/>
                </a:spcBef>
                <a:spcAft>
                  <a:spcPct val="0"/>
                </a:spcAft>
                <a:defRPr/>
              </a:pPr>
              <a:t>32</a:t>
            </a:fld>
            <a:endParaRPr lang="ca-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11113" y="0"/>
            <a:ext cx="2146300" cy="858838"/>
          </a:xfrm>
          <a:prstGeom prst="rect">
            <a:avLst/>
          </a:prstGeom>
          <a:noFill/>
          <a:ln w="9525">
            <a:noFill/>
            <a:miter lim="800000"/>
            <a:headEnd/>
            <a:tailEnd/>
          </a:ln>
        </p:spPr>
      </p:pic>
      <p:pic>
        <p:nvPicPr>
          <p:cNvPr id="5" name="Picture 1"/>
          <p:cNvPicPr>
            <a:picLocks noChangeAspect="1" noChangeArrowheads="1"/>
          </p:cNvPicPr>
          <p:nvPr userDrawn="1"/>
        </p:nvPicPr>
        <p:blipFill>
          <a:blip r:embed="rId3"/>
          <a:srcRect/>
          <a:stretch>
            <a:fillRect/>
          </a:stretch>
        </p:blipFill>
        <p:spPr bwMode="auto">
          <a:xfrm>
            <a:off x="6875463" y="38100"/>
            <a:ext cx="2268537" cy="658813"/>
          </a:xfrm>
          <a:prstGeom prst="rect">
            <a:avLst/>
          </a:prstGeom>
          <a:noFill/>
          <a:ln w="9525">
            <a:noFill/>
            <a:miter lim="800000"/>
            <a:headEnd/>
            <a:tailEnd/>
          </a:ln>
        </p:spPr>
      </p:pic>
      <p:pic>
        <p:nvPicPr>
          <p:cNvPr id="6" name="8 Imagen" descr="C:\Users\amartin\AppData\Local\Microsoft\Windows\Temporary Internet Files\Content.IE5\335JHN1F\play-151523_960_720[1].png"/>
          <p:cNvPicPr>
            <a:picLocks noChangeAspect="1" noChangeArrowheads="1"/>
          </p:cNvPicPr>
          <p:nvPr userDrawn="1"/>
        </p:nvPicPr>
        <p:blipFill>
          <a:blip r:embed="rId4"/>
          <a:srcRect/>
          <a:stretch>
            <a:fillRect/>
          </a:stretch>
        </p:blipFill>
        <p:spPr bwMode="auto">
          <a:xfrm>
            <a:off x="395288" y="6092825"/>
            <a:ext cx="215900" cy="215900"/>
          </a:xfrm>
          <a:prstGeom prst="rect">
            <a:avLst/>
          </a:prstGeom>
          <a:noFill/>
          <a:ln w="9525">
            <a:noFill/>
            <a:miter lim="800000"/>
            <a:headEnd/>
            <a:tailEnd/>
          </a:ln>
        </p:spPr>
      </p:pic>
      <p:cxnSp>
        <p:nvCxnSpPr>
          <p:cNvPr id="7" name="9 Conector recto"/>
          <p:cNvCxnSpPr>
            <a:stCxn id="9" idx="3"/>
          </p:cNvCxnSpPr>
          <p:nvPr userDrawn="1"/>
        </p:nvCxnSpPr>
        <p:spPr>
          <a:xfrm>
            <a:off x="611188" y="6200775"/>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ca-ES"/>
          </a:p>
        </p:txBody>
      </p:sp>
      <p:sp>
        <p:nvSpPr>
          <p:cNvPr id="8" name="3 Marcador de fecha"/>
          <p:cNvSpPr>
            <a:spLocks noGrp="1"/>
          </p:cNvSpPr>
          <p:nvPr>
            <p:ph type="dt" sz="half" idx="10"/>
          </p:nvPr>
        </p:nvSpPr>
        <p:spPr/>
        <p:txBody>
          <a:bodyPr/>
          <a:lstStyle>
            <a:lvl1pPr>
              <a:defRPr/>
            </a:lvl1pPr>
          </a:lstStyle>
          <a:p>
            <a:pPr>
              <a:defRPr/>
            </a:pPr>
            <a:fld id="{B5C7B581-CDDB-4F9D-9628-5914A7CBBC45}" type="datetimeFigureOut">
              <a:rPr lang="ca-ES"/>
              <a:pPr>
                <a:defRPr/>
              </a:pPr>
              <a:t>09/07/2018</a:t>
            </a:fld>
            <a:endParaRPr lang="ca-ES"/>
          </a:p>
        </p:txBody>
      </p:sp>
      <p:sp>
        <p:nvSpPr>
          <p:cNvPr id="9" name="4 Marcador de pie de página"/>
          <p:cNvSpPr>
            <a:spLocks noGrp="1"/>
          </p:cNvSpPr>
          <p:nvPr>
            <p:ph type="ftr" sz="quarter" idx="11"/>
          </p:nvPr>
        </p:nvSpPr>
        <p:spPr/>
        <p:txBody>
          <a:bodyPr/>
          <a:lstStyle>
            <a:lvl1pPr>
              <a:defRPr/>
            </a:lvl1pPr>
          </a:lstStyle>
          <a:p>
            <a:pPr>
              <a:defRPr/>
            </a:pPr>
            <a:endParaRPr lang="ca-ES"/>
          </a:p>
        </p:txBody>
      </p:sp>
      <p:sp>
        <p:nvSpPr>
          <p:cNvPr id="10" name="5 Marcador de número de diapositiva"/>
          <p:cNvSpPr>
            <a:spLocks noGrp="1"/>
          </p:cNvSpPr>
          <p:nvPr>
            <p:ph type="sldNum" sz="quarter" idx="12"/>
          </p:nvPr>
        </p:nvSpPr>
        <p:spPr/>
        <p:txBody>
          <a:bodyPr/>
          <a:lstStyle>
            <a:lvl1pPr>
              <a:defRPr/>
            </a:lvl1pPr>
          </a:lstStyle>
          <a:p>
            <a:pPr>
              <a:defRPr/>
            </a:pPr>
            <a:fld id="{9C0EC106-F2E1-463C-963B-12CBCBEA7936}" type="slidenum">
              <a:rPr lang="ca-ES"/>
              <a:pPr>
                <a:defRPr/>
              </a:pPr>
              <a:t>‹#›</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lvl1pPr>
              <a:defRPr/>
            </a:lvl1pPr>
          </a:lstStyle>
          <a:p>
            <a:pPr>
              <a:defRPr/>
            </a:pPr>
            <a:fld id="{A6246DE7-60A8-42FE-AAE6-46769BBE3CE8}" type="datetimeFigureOut">
              <a:rPr lang="ca-ES"/>
              <a:pPr>
                <a:defRPr/>
              </a:pPr>
              <a:t>09/07/2018</a:t>
            </a:fld>
            <a:endParaRPr lang="ca-ES"/>
          </a:p>
        </p:txBody>
      </p:sp>
      <p:sp>
        <p:nvSpPr>
          <p:cNvPr id="5" name="4 Marcador de pie de página"/>
          <p:cNvSpPr>
            <a:spLocks noGrp="1"/>
          </p:cNvSpPr>
          <p:nvPr>
            <p:ph type="ftr" sz="quarter" idx="11"/>
          </p:nvPr>
        </p:nvSpPr>
        <p:spPr/>
        <p:txBody>
          <a:bodyPr/>
          <a:lstStyle>
            <a:lvl1pPr>
              <a:defRPr/>
            </a:lvl1pPr>
          </a:lstStyle>
          <a:p>
            <a:pPr>
              <a:defRPr/>
            </a:pPr>
            <a:endParaRPr lang="ca-ES"/>
          </a:p>
        </p:txBody>
      </p:sp>
      <p:sp>
        <p:nvSpPr>
          <p:cNvPr id="6" name="5 Marcador de número de diapositiva"/>
          <p:cNvSpPr>
            <a:spLocks noGrp="1"/>
          </p:cNvSpPr>
          <p:nvPr>
            <p:ph type="sldNum" sz="quarter" idx="12"/>
          </p:nvPr>
        </p:nvSpPr>
        <p:spPr/>
        <p:txBody>
          <a:bodyPr/>
          <a:lstStyle>
            <a:lvl1pPr>
              <a:defRPr/>
            </a:lvl1pPr>
          </a:lstStyle>
          <a:p>
            <a:pPr>
              <a:defRPr/>
            </a:pPr>
            <a:fld id="{29EC9D3A-D810-4153-A208-4B1CD04A6ADE}" type="slidenum">
              <a:rPr lang="ca-ES"/>
              <a:pPr>
                <a:defRPr/>
              </a:pPr>
              <a:t>‹#›</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lvl1pPr>
              <a:defRPr/>
            </a:lvl1pPr>
          </a:lstStyle>
          <a:p>
            <a:pPr>
              <a:defRPr/>
            </a:pPr>
            <a:fld id="{2E2FA4AE-3FAC-4D47-A715-7BD0C596D149}" type="datetimeFigureOut">
              <a:rPr lang="ca-ES"/>
              <a:pPr>
                <a:defRPr/>
              </a:pPr>
              <a:t>09/07/2018</a:t>
            </a:fld>
            <a:endParaRPr lang="ca-ES"/>
          </a:p>
        </p:txBody>
      </p:sp>
      <p:sp>
        <p:nvSpPr>
          <p:cNvPr id="5" name="4 Marcador de pie de página"/>
          <p:cNvSpPr>
            <a:spLocks noGrp="1"/>
          </p:cNvSpPr>
          <p:nvPr>
            <p:ph type="ftr" sz="quarter" idx="11"/>
          </p:nvPr>
        </p:nvSpPr>
        <p:spPr/>
        <p:txBody>
          <a:bodyPr/>
          <a:lstStyle>
            <a:lvl1pPr>
              <a:defRPr/>
            </a:lvl1pPr>
          </a:lstStyle>
          <a:p>
            <a:pPr>
              <a:defRPr/>
            </a:pPr>
            <a:endParaRPr lang="ca-ES"/>
          </a:p>
        </p:txBody>
      </p:sp>
      <p:sp>
        <p:nvSpPr>
          <p:cNvPr id="6" name="5 Marcador de número de diapositiva"/>
          <p:cNvSpPr>
            <a:spLocks noGrp="1"/>
          </p:cNvSpPr>
          <p:nvPr>
            <p:ph type="sldNum" sz="quarter" idx="12"/>
          </p:nvPr>
        </p:nvSpPr>
        <p:spPr/>
        <p:txBody>
          <a:bodyPr/>
          <a:lstStyle>
            <a:lvl1pPr>
              <a:defRPr/>
            </a:lvl1pPr>
          </a:lstStyle>
          <a:p>
            <a:pPr>
              <a:defRPr/>
            </a:pPr>
            <a:fld id="{00F6F5E5-7B9B-4F7D-B759-D7C15BBFD695}" type="slidenum">
              <a:rPr lang="ca-ES"/>
              <a:pPr>
                <a:defRPr/>
              </a:pPr>
              <a:t>‹#›</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srcRect/>
          <a:stretch>
            <a:fillRect/>
          </a:stretch>
        </p:blipFill>
        <p:spPr bwMode="auto">
          <a:xfrm>
            <a:off x="6780213" y="38100"/>
            <a:ext cx="2362200" cy="685800"/>
          </a:xfrm>
          <a:prstGeom prst="rect">
            <a:avLst/>
          </a:prstGeom>
          <a:noFill/>
          <a:ln w="9525">
            <a:noFill/>
            <a:miter lim="800000"/>
            <a:headEnd/>
            <a:tailEnd/>
          </a:ln>
        </p:spPr>
      </p:pic>
      <p:pic>
        <p:nvPicPr>
          <p:cNvPr id="5" name="7 Imagen" descr="C:\Users\amartin\AppData\Local\Microsoft\Windows\Temporary Internet Files\Content.IE5\335JHN1F\play-151523_960_720[1].png"/>
          <p:cNvPicPr>
            <a:picLocks noChangeAspect="1" noChangeArrowheads="1"/>
          </p:cNvPicPr>
          <p:nvPr userDrawn="1"/>
        </p:nvPicPr>
        <p:blipFill>
          <a:blip r:embed="rId3"/>
          <a:srcRect/>
          <a:stretch>
            <a:fillRect/>
          </a:stretch>
        </p:blipFill>
        <p:spPr bwMode="auto">
          <a:xfrm>
            <a:off x="395288" y="6092825"/>
            <a:ext cx="215900" cy="215900"/>
          </a:xfrm>
          <a:prstGeom prst="rect">
            <a:avLst/>
          </a:prstGeom>
          <a:noFill/>
          <a:ln w="9525">
            <a:noFill/>
            <a:miter lim="800000"/>
            <a:headEnd/>
            <a:tailEnd/>
          </a:ln>
        </p:spPr>
      </p:pic>
      <p:cxnSp>
        <p:nvCxnSpPr>
          <p:cNvPr id="6" name="8 Conector recto"/>
          <p:cNvCxnSpPr>
            <a:stCxn id="8" idx="3"/>
          </p:cNvCxnSpPr>
          <p:nvPr userDrawn="1"/>
        </p:nvCxnSpPr>
        <p:spPr>
          <a:xfrm>
            <a:off x="611188" y="6200775"/>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p:txBody>
          <a:bodyPr/>
          <a:lstStyle/>
          <a:p>
            <a:r>
              <a:rPr lang="es-ES" dirty="0"/>
              <a:t>Haga clic para modificar el estilo de título del patrón</a:t>
            </a:r>
            <a:endParaRPr lang="ca-ES" dirty="0"/>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3 Marcador de fecha"/>
          <p:cNvSpPr>
            <a:spLocks noGrp="1"/>
          </p:cNvSpPr>
          <p:nvPr>
            <p:ph type="dt" sz="half" idx="10"/>
          </p:nvPr>
        </p:nvSpPr>
        <p:spPr/>
        <p:txBody>
          <a:bodyPr/>
          <a:lstStyle>
            <a:lvl1pPr>
              <a:defRPr/>
            </a:lvl1pPr>
          </a:lstStyle>
          <a:p>
            <a:pPr>
              <a:defRPr/>
            </a:pPr>
            <a:fld id="{06F8CB04-9615-41ED-A1C8-97E640957227}" type="datetimeFigureOut">
              <a:rPr lang="ca-ES"/>
              <a:pPr>
                <a:defRPr/>
              </a:pPr>
              <a:t>09/07/2018</a:t>
            </a:fld>
            <a:endParaRPr lang="ca-ES"/>
          </a:p>
        </p:txBody>
      </p:sp>
      <p:sp>
        <p:nvSpPr>
          <p:cNvPr id="8" name="4 Marcador de pie de página"/>
          <p:cNvSpPr>
            <a:spLocks noGrp="1"/>
          </p:cNvSpPr>
          <p:nvPr>
            <p:ph type="ftr" sz="quarter" idx="11"/>
          </p:nvPr>
        </p:nvSpPr>
        <p:spPr/>
        <p:txBody>
          <a:bodyPr/>
          <a:lstStyle>
            <a:lvl1pPr>
              <a:defRPr/>
            </a:lvl1pPr>
          </a:lstStyle>
          <a:p>
            <a:pPr>
              <a:defRPr/>
            </a:pPr>
            <a:endParaRPr lang="ca-ES"/>
          </a:p>
        </p:txBody>
      </p:sp>
      <p:sp>
        <p:nvSpPr>
          <p:cNvPr id="9" name="5 Marcador de número de diapositiva"/>
          <p:cNvSpPr>
            <a:spLocks noGrp="1"/>
          </p:cNvSpPr>
          <p:nvPr>
            <p:ph type="sldNum" sz="quarter" idx="12"/>
          </p:nvPr>
        </p:nvSpPr>
        <p:spPr/>
        <p:txBody>
          <a:bodyPr/>
          <a:lstStyle>
            <a:lvl1pPr>
              <a:defRPr/>
            </a:lvl1pPr>
          </a:lstStyle>
          <a:p>
            <a:pPr>
              <a:defRPr/>
            </a:pPr>
            <a:fld id="{71C9723C-206A-428F-B9D6-057578A51BB3}" type="slidenum">
              <a:rPr lang="ca-ES"/>
              <a:pPr>
                <a:defRPr/>
              </a:pPr>
              <a:t>‹#›</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6 Imagen" descr="C:\Users\amartin\AppData\Local\Microsoft\Windows\Temporary Internet Files\Content.IE5\335JHN1F\play-151523_960_720[1].png"/>
          <p:cNvPicPr>
            <a:picLocks noChangeAspect="1" noChangeArrowheads="1"/>
          </p:cNvPicPr>
          <p:nvPr userDrawn="1"/>
        </p:nvPicPr>
        <p:blipFill>
          <a:blip r:embed="rId2"/>
          <a:srcRect/>
          <a:stretch>
            <a:fillRect/>
          </a:stretch>
        </p:blipFill>
        <p:spPr bwMode="auto">
          <a:xfrm>
            <a:off x="395288" y="6092825"/>
            <a:ext cx="215900" cy="215900"/>
          </a:xfrm>
          <a:prstGeom prst="rect">
            <a:avLst/>
          </a:prstGeom>
          <a:noFill/>
          <a:ln w="9525">
            <a:noFill/>
            <a:miter lim="800000"/>
            <a:headEnd/>
            <a:tailEnd/>
          </a:ln>
        </p:spPr>
      </p:pic>
      <p:cxnSp>
        <p:nvCxnSpPr>
          <p:cNvPr id="5" name="7 Conector recto"/>
          <p:cNvCxnSpPr>
            <a:stCxn id="7" idx="3"/>
          </p:cNvCxnSpPr>
          <p:nvPr userDrawn="1"/>
        </p:nvCxnSpPr>
        <p:spPr>
          <a:xfrm>
            <a:off x="611188" y="6200775"/>
            <a:ext cx="8064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1"/>
          <p:cNvPicPr>
            <a:picLocks noChangeAspect="1" noChangeArrowheads="1"/>
          </p:cNvPicPr>
          <p:nvPr userDrawn="1"/>
        </p:nvPicPr>
        <p:blipFill>
          <a:blip r:embed="rId3"/>
          <a:srcRect/>
          <a:stretch>
            <a:fillRect/>
          </a:stretch>
        </p:blipFill>
        <p:spPr bwMode="auto">
          <a:xfrm>
            <a:off x="6780213" y="38100"/>
            <a:ext cx="2362200" cy="685800"/>
          </a:xfrm>
          <a:prstGeom prst="rect">
            <a:avLst/>
          </a:prstGeom>
          <a:noFill/>
          <a:ln w="9525">
            <a:noFill/>
            <a:miter lim="800000"/>
            <a:headEnd/>
            <a:tailEnd/>
          </a:ln>
        </p:spPr>
      </p:pic>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7" name="3 Marcador de fecha"/>
          <p:cNvSpPr>
            <a:spLocks noGrp="1"/>
          </p:cNvSpPr>
          <p:nvPr>
            <p:ph type="dt" sz="half" idx="10"/>
          </p:nvPr>
        </p:nvSpPr>
        <p:spPr/>
        <p:txBody>
          <a:bodyPr/>
          <a:lstStyle>
            <a:lvl1pPr>
              <a:defRPr/>
            </a:lvl1pPr>
          </a:lstStyle>
          <a:p>
            <a:pPr>
              <a:defRPr/>
            </a:pPr>
            <a:fld id="{E95F6DF8-8C43-472D-B9A1-91BD221A09B3}" type="datetimeFigureOut">
              <a:rPr lang="ca-ES"/>
              <a:pPr>
                <a:defRPr/>
              </a:pPr>
              <a:t>09/07/2018</a:t>
            </a:fld>
            <a:endParaRPr lang="ca-ES"/>
          </a:p>
        </p:txBody>
      </p:sp>
      <p:sp>
        <p:nvSpPr>
          <p:cNvPr id="8" name="4 Marcador de pie de página"/>
          <p:cNvSpPr>
            <a:spLocks noGrp="1"/>
          </p:cNvSpPr>
          <p:nvPr>
            <p:ph type="ftr" sz="quarter" idx="11"/>
          </p:nvPr>
        </p:nvSpPr>
        <p:spPr/>
        <p:txBody>
          <a:bodyPr/>
          <a:lstStyle>
            <a:lvl1pPr>
              <a:defRPr/>
            </a:lvl1pPr>
          </a:lstStyle>
          <a:p>
            <a:pPr>
              <a:defRPr/>
            </a:pPr>
            <a:endParaRPr lang="ca-ES"/>
          </a:p>
        </p:txBody>
      </p:sp>
      <p:sp>
        <p:nvSpPr>
          <p:cNvPr id="9" name="5 Marcador de número de diapositiva"/>
          <p:cNvSpPr>
            <a:spLocks noGrp="1"/>
          </p:cNvSpPr>
          <p:nvPr>
            <p:ph type="sldNum" sz="quarter" idx="12"/>
          </p:nvPr>
        </p:nvSpPr>
        <p:spPr/>
        <p:txBody>
          <a:bodyPr/>
          <a:lstStyle>
            <a:lvl1pPr>
              <a:defRPr/>
            </a:lvl1pPr>
          </a:lstStyle>
          <a:p>
            <a:pPr>
              <a:defRPr/>
            </a:pPr>
            <a:fld id="{78E91C11-C4D8-4D59-A0B4-89811B0AF2ED}" type="slidenum">
              <a:rPr lang="ca-ES"/>
              <a:pPr>
                <a:defRPr/>
              </a:pPr>
              <a:t>‹#›</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7 Imagen" descr="C:\Users\amartin\AppData\Local\Microsoft\Windows\Temporary Internet Files\Content.IE5\335JHN1F\play-151523_960_720[1].png"/>
          <p:cNvPicPr>
            <a:picLocks noChangeAspect="1" noChangeArrowheads="1"/>
          </p:cNvPicPr>
          <p:nvPr userDrawn="1"/>
        </p:nvPicPr>
        <p:blipFill>
          <a:blip r:embed="rId2"/>
          <a:srcRect/>
          <a:stretch>
            <a:fillRect/>
          </a:stretch>
        </p:blipFill>
        <p:spPr bwMode="auto">
          <a:xfrm>
            <a:off x="395288" y="6092825"/>
            <a:ext cx="215900" cy="215900"/>
          </a:xfrm>
          <a:prstGeom prst="rect">
            <a:avLst/>
          </a:prstGeom>
          <a:noFill/>
          <a:ln w="9525">
            <a:noFill/>
            <a:miter lim="800000"/>
            <a:headEnd/>
            <a:tailEnd/>
          </a:ln>
        </p:spPr>
      </p:pic>
      <p:cxnSp>
        <p:nvCxnSpPr>
          <p:cNvPr id="6" name="8 Conector recto"/>
          <p:cNvCxnSpPr>
            <a:stCxn id="8" idx="3"/>
          </p:cNvCxnSpPr>
          <p:nvPr userDrawn="1"/>
        </p:nvCxnSpPr>
        <p:spPr>
          <a:xfrm>
            <a:off x="611188" y="6200775"/>
            <a:ext cx="8064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1"/>
          <p:cNvPicPr>
            <a:picLocks noChangeAspect="1" noChangeArrowheads="1"/>
          </p:cNvPicPr>
          <p:nvPr userDrawn="1"/>
        </p:nvPicPr>
        <p:blipFill>
          <a:blip r:embed="rId3"/>
          <a:srcRect/>
          <a:stretch>
            <a:fillRect/>
          </a:stretch>
        </p:blipFill>
        <p:spPr bwMode="auto">
          <a:xfrm>
            <a:off x="6780213" y="38100"/>
            <a:ext cx="2362200" cy="685800"/>
          </a:xfrm>
          <a:prstGeom prst="rect">
            <a:avLst/>
          </a:prstGeom>
          <a:noFill/>
          <a:ln w="9525">
            <a:noFill/>
            <a:miter lim="800000"/>
            <a:headEnd/>
            <a:tailEnd/>
          </a:ln>
        </p:spPr>
      </p:pic>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8" name="4 Marcador de fecha"/>
          <p:cNvSpPr>
            <a:spLocks noGrp="1"/>
          </p:cNvSpPr>
          <p:nvPr>
            <p:ph type="dt" sz="half" idx="10"/>
          </p:nvPr>
        </p:nvSpPr>
        <p:spPr/>
        <p:txBody>
          <a:bodyPr/>
          <a:lstStyle>
            <a:lvl1pPr>
              <a:defRPr/>
            </a:lvl1pPr>
          </a:lstStyle>
          <a:p>
            <a:pPr>
              <a:defRPr/>
            </a:pPr>
            <a:fld id="{11D3232B-3FAB-4CCB-842F-50FAFB3C3DEE}" type="datetimeFigureOut">
              <a:rPr lang="ca-ES"/>
              <a:pPr>
                <a:defRPr/>
              </a:pPr>
              <a:t>09/07/2018</a:t>
            </a:fld>
            <a:endParaRPr lang="ca-ES"/>
          </a:p>
        </p:txBody>
      </p:sp>
      <p:sp>
        <p:nvSpPr>
          <p:cNvPr id="9" name="5 Marcador de pie de página"/>
          <p:cNvSpPr>
            <a:spLocks noGrp="1"/>
          </p:cNvSpPr>
          <p:nvPr>
            <p:ph type="ftr" sz="quarter" idx="11"/>
          </p:nvPr>
        </p:nvSpPr>
        <p:spPr/>
        <p:txBody>
          <a:bodyPr/>
          <a:lstStyle>
            <a:lvl1pPr>
              <a:defRPr/>
            </a:lvl1pPr>
          </a:lstStyle>
          <a:p>
            <a:pPr>
              <a:defRPr/>
            </a:pPr>
            <a:endParaRPr lang="ca-ES"/>
          </a:p>
        </p:txBody>
      </p:sp>
      <p:sp>
        <p:nvSpPr>
          <p:cNvPr id="10" name="6 Marcador de número de diapositiva"/>
          <p:cNvSpPr>
            <a:spLocks noGrp="1"/>
          </p:cNvSpPr>
          <p:nvPr>
            <p:ph type="sldNum" sz="quarter" idx="12"/>
          </p:nvPr>
        </p:nvSpPr>
        <p:spPr/>
        <p:txBody>
          <a:bodyPr/>
          <a:lstStyle>
            <a:lvl1pPr>
              <a:defRPr/>
            </a:lvl1pPr>
          </a:lstStyle>
          <a:p>
            <a:pPr>
              <a:defRPr/>
            </a:pPr>
            <a:fld id="{C3C448FA-6016-4BFD-91A6-AB8DFE522C41}" type="slidenum">
              <a:rPr lang="ca-ES"/>
              <a:pPr>
                <a:defRPr/>
              </a:pPr>
              <a:t>‹#›</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9 Imagen" descr="C:\Users\amartin\AppData\Local\Microsoft\Windows\Temporary Internet Files\Content.IE5\335JHN1F\play-151523_960_720[1].png"/>
          <p:cNvPicPr>
            <a:picLocks noChangeAspect="1" noChangeArrowheads="1"/>
          </p:cNvPicPr>
          <p:nvPr userDrawn="1"/>
        </p:nvPicPr>
        <p:blipFill>
          <a:blip r:embed="rId2"/>
          <a:srcRect/>
          <a:stretch>
            <a:fillRect/>
          </a:stretch>
        </p:blipFill>
        <p:spPr bwMode="auto">
          <a:xfrm>
            <a:off x="395288" y="6092825"/>
            <a:ext cx="215900" cy="215900"/>
          </a:xfrm>
          <a:prstGeom prst="rect">
            <a:avLst/>
          </a:prstGeom>
          <a:noFill/>
          <a:ln w="9525">
            <a:noFill/>
            <a:miter lim="800000"/>
            <a:headEnd/>
            <a:tailEnd/>
          </a:ln>
        </p:spPr>
      </p:pic>
      <p:cxnSp>
        <p:nvCxnSpPr>
          <p:cNvPr id="8" name="10 Conector recto"/>
          <p:cNvCxnSpPr>
            <a:stCxn id="10" idx="3"/>
          </p:cNvCxnSpPr>
          <p:nvPr userDrawn="1"/>
        </p:nvCxnSpPr>
        <p:spPr>
          <a:xfrm>
            <a:off x="611188" y="6200775"/>
            <a:ext cx="8064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1"/>
          <p:cNvPicPr>
            <a:picLocks noChangeAspect="1" noChangeArrowheads="1"/>
          </p:cNvPicPr>
          <p:nvPr userDrawn="1"/>
        </p:nvPicPr>
        <p:blipFill>
          <a:blip r:embed="rId3"/>
          <a:srcRect/>
          <a:stretch>
            <a:fillRect/>
          </a:stretch>
        </p:blipFill>
        <p:spPr bwMode="auto">
          <a:xfrm>
            <a:off x="6780213" y="38100"/>
            <a:ext cx="2362200" cy="685800"/>
          </a:xfrm>
          <a:prstGeom prst="rect">
            <a:avLst/>
          </a:prstGeom>
          <a:noFill/>
          <a:ln w="9525">
            <a:noFill/>
            <a:miter lim="800000"/>
            <a:headEnd/>
            <a:tailEnd/>
          </a:ln>
        </p:spPr>
      </p:pic>
      <p:sp>
        <p:nvSpPr>
          <p:cNvPr id="2" name="1 Título"/>
          <p:cNvSpPr>
            <a:spLocks noGrp="1"/>
          </p:cNvSpPr>
          <p:nvPr>
            <p:ph type="title"/>
          </p:nvPr>
        </p:nvSpPr>
        <p:spPr/>
        <p:txBody>
          <a:bodyPr/>
          <a:lstStyle>
            <a:lvl1pPr>
              <a:defRPr/>
            </a:lvl1pPr>
          </a:lstStyle>
          <a:p>
            <a:r>
              <a:rPr lang="es-ES"/>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10" name="6 Marcador de fecha"/>
          <p:cNvSpPr>
            <a:spLocks noGrp="1"/>
          </p:cNvSpPr>
          <p:nvPr>
            <p:ph type="dt" sz="half" idx="10"/>
          </p:nvPr>
        </p:nvSpPr>
        <p:spPr/>
        <p:txBody>
          <a:bodyPr/>
          <a:lstStyle>
            <a:lvl1pPr>
              <a:defRPr/>
            </a:lvl1pPr>
          </a:lstStyle>
          <a:p>
            <a:pPr>
              <a:defRPr/>
            </a:pPr>
            <a:fld id="{8DB38CBC-6D93-411D-8D9B-D19C8E0E24D8}" type="datetimeFigureOut">
              <a:rPr lang="ca-ES"/>
              <a:pPr>
                <a:defRPr/>
              </a:pPr>
              <a:t>09/07/2018</a:t>
            </a:fld>
            <a:endParaRPr lang="ca-ES"/>
          </a:p>
        </p:txBody>
      </p:sp>
      <p:sp>
        <p:nvSpPr>
          <p:cNvPr id="11" name="7 Marcador de pie de página"/>
          <p:cNvSpPr>
            <a:spLocks noGrp="1"/>
          </p:cNvSpPr>
          <p:nvPr>
            <p:ph type="ftr" sz="quarter" idx="11"/>
          </p:nvPr>
        </p:nvSpPr>
        <p:spPr/>
        <p:txBody>
          <a:bodyPr/>
          <a:lstStyle>
            <a:lvl1pPr>
              <a:defRPr/>
            </a:lvl1pPr>
          </a:lstStyle>
          <a:p>
            <a:pPr>
              <a:defRPr/>
            </a:pPr>
            <a:endParaRPr lang="ca-ES"/>
          </a:p>
        </p:txBody>
      </p:sp>
      <p:sp>
        <p:nvSpPr>
          <p:cNvPr id="12" name="8 Marcador de número de diapositiva"/>
          <p:cNvSpPr>
            <a:spLocks noGrp="1"/>
          </p:cNvSpPr>
          <p:nvPr>
            <p:ph type="sldNum" sz="quarter" idx="12"/>
          </p:nvPr>
        </p:nvSpPr>
        <p:spPr/>
        <p:txBody>
          <a:bodyPr/>
          <a:lstStyle>
            <a:lvl1pPr>
              <a:defRPr/>
            </a:lvl1pPr>
          </a:lstStyle>
          <a:p>
            <a:pPr>
              <a:defRPr/>
            </a:pPr>
            <a:fld id="{1D1E7313-49FC-415A-8AEC-AFAA18DFF194}" type="slidenum">
              <a:rPr lang="ca-ES"/>
              <a:pPr>
                <a:defRPr/>
              </a:pPr>
              <a:t>‹#›</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5 Imagen" descr="C:\Users\amartin\AppData\Local\Microsoft\Windows\Temporary Internet Files\Content.IE5\335JHN1F\play-151523_960_720[1].png"/>
          <p:cNvPicPr>
            <a:picLocks noChangeAspect="1" noChangeArrowheads="1"/>
          </p:cNvPicPr>
          <p:nvPr userDrawn="1"/>
        </p:nvPicPr>
        <p:blipFill>
          <a:blip r:embed="rId2"/>
          <a:srcRect/>
          <a:stretch>
            <a:fillRect/>
          </a:stretch>
        </p:blipFill>
        <p:spPr bwMode="auto">
          <a:xfrm>
            <a:off x="395288" y="6092825"/>
            <a:ext cx="215900" cy="215900"/>
          </a:xfrm>
          <a:prstGeom prst="rect">
            <a:avLst/>
          </a:prstGeom>
          <a:noFill/>
          <a:ln w="9525">
            <a:noFill/>
            <a:miter lim="800000"/>
            <a:headEnd/>
            <a:tailEnd/>
          </a:ln>
        </p:spPr>
      </p:pic>
      <p:cxnSp>
        <p:nvCxnSpPr>
          <p:cNvPr id="4" name="6 Conector recto"/>
          <p:cNvCxnSpPr/>
          <p:nvPr userDrawn="1"/>
        </p:nvCxnSpPr>
        <p:spPr>
          <a:xfrm>
            <a:off x="611188" y="6200775"/>
            <a:ext cx="8064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1"/>
          <p:cNvPicPr>
            <a:picLocks noChangeAspect="1" noChangeArrowheads="1"/>
          </p:cNvPicPr>
          <p:nvPr userDrawn="1"/>
        </p:nvPicPr>
        <p:blipFill>
          <a:blip r:embed="rId3"/>
          <a:srcRect/>
          <a:stretch>
            <a:fillRect/>
          </a:stretch>
        </p:blipFill>
        <p:spPr bwMode="auto">
          <a:xfrm>
            <a:off x="6780213" y="38100"/>
            <a:ext cx="2362200" cy="685800"/>
          </a:xfrm>
          <a:prstGeom prst="rect">
            <a:avLst/>
          </a:prstGeom>
          <a:noFill/>
          <a:ln w="9525">
            <a:noFill/>
            <a:miter lim="800000"/>
            <a:headEnd/>
            <a:tailEnd/>
          </a:ln>
        </p:spPr>
      </p:pic>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6" name="2 Marcador de fecha"/>
          <p:cNvSpPr>
            <a:spLocks noGrp="1"/>
          </p:cNvSpPr>
          <p:nvPr>
            <p:ph type="dt" sz="half" idx="10"/>
          </p:nvPr>
        </p:nvSpPr>
        <p:spPr/>
        <p:txBody>
          <a:bodyPr/>
          <a:lstStyle>
            <a:lvl1pPr>
              <a:defRPr/>
            </a:lvl1pPr>
          </a:lstStyle>
          <a:p>
            <a:pPr>
              <a:defRPr/>
            </a:pPr>
            <a:fld id="{25037976-FFD1-4839-918F-C3BC75245995}" type="datetimeFigureOut">
              <a:rPr lang="ca-ES"/>
              <a:pPr>
                <a:defRPr/>
              </a:pPr>
              <a:t>09/07/2018</a:t>
            </a:fld>
            <a:endParaRPr lang="ca-ES"/>
          </a:p>
        </p:txBody>
      </p:sp>
      <p:sp>
        <p:nvSpPr>
          <p:cNvPr id="7" name="3 Marcador de pie de página"/>
          <p:cNvSpPr>
            <a:spLocks noGrp="1"/>
          </p:cNvSpPr>
          <p:nvPr>
            <p:ph type="ftr" sz="quarter" idx="11"/>
          </p:nvPr>
        </p:nvSpPr>
        <p:spPr/>
        <p:txBody>
          <a:bodyPr/>
          <a:lstStyle>
            <a:lvl1pPr>
              <a:defRPr/>
            </a:lvl1pPr>
          </a:lstStyle>
          <a:p>
            <a:pPr>
              <a:defRPr/>
            </a:pPr>
            <a:endParaRPr lang="ca-ES"/>
          </a:p>
        </p:txBody>
      </p:sp>
      <p:sp>
        <p:nvSpPr>
          <p:cNvPr id="8" name="4 Marcador de número de diapositiva"/>
          <p:cNvSpPr>
            <a:spLocks noGrp="1"/>
          </p:cNvSpPr>
          <p:nvPr>
            <p:ph type="sldNum" sz="quarter" idx="12"/>
          </p:nvPr>
        </p:nvSpPr>
        <p:spPr/>
        <p:txBody>
          <a:bodyPr/>
          <a:lstStyle>
            <a:lvl1pPr>
              <a:defRPr/>
            </a:lvl1pPr>
          </a:lstStyle>
          <a:p>
            <a:pPr>
              <a:defRPr/>
            </a:pPr>
            <a:fld id="{3B0DB91E-EDFA-4510-923C-742C4428B173}" type="slidenum">
              <a:rPr lang="ca-ES"/>
              <a:pPr>
                <a:defRPr/>
              </a:pPr>
              <a:t>‹#›</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5489AAE-98B1-4701-962C-7DB915BE850F}" type="datetimeFigureOut">
              <a:rPr lang="ca-ES"/>
              <a:pPr>
                <a:defRPr/>
              </a:pPr>
              <a:t>09/07/2018</a:t>
            </a:fld>
            <a:endParaRPr lang="ca-ES"/>
          </a:p>
        </p:txBody>
      </p:sp>
      <p:sp>
        <p:nvSpPr>
          <p:cNvPr id="3" name="4 Marcador de pie de página"/>
          <p:cNvSpPr>
            <a:spLocks noGrp="1"/>
          </p:cNvSpPr>
          <p:nvPr>
            <p:ph type="ftr" sz="quarter" idx="11"/>
          </p:nvPr>
        </p:nvSpPr>
        <p:spPr/>
        <p:txBody>
          <a:bodyPr/>
          <a:lstStyle>
            <a:lvl1pPr>
              <a:defRPr/>
            </a:lvl1pPr>
          </a:lstStyle>
          <a:p>
            <a:pPr>
              <a:defRPr/>
            </a:pPr>
            <a:endParaRPr lang="ca-ES"/>
          </a:p>
        </p:txBody>
      </p:sp>
      <p:sp>
        <p:nvSpPr>
          <p:cNvPr id="4" name="5 Marcador de número de diapositiva"/>
          <p:cNvSpPr>
            <a:spLocks noGrp="1"/>
          </p:cNvSpPr>
          <p:nvPr>
            <p:ph type="sldNum" sz="quarter" idx="12"/>
          </p:nvPr>
        </p:nvSpPr>
        <p:spPr/>
        <p:txBody>
          <a:bodyPr/>
          <a:lstStyle>
            <a:lvl1pPr>
              <a:defRPr/>
            </a:lvl1pPr>
          </a:lstStyle>
          <a:p>
            <a:pPr>
              <a:defRPr/>
            </a:pPr>
            <a:fld id="{E3E3EF3C-93DB-40D2-89B2-1440A5029A33}" type="slidenum">
              <a:rPr lang="ca-ES"/>
              <a:pPr>
                <a:defRPr/>
              </a:pPr>
              <a:t>‹#›</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CDB0DFE-E0CA-439A-948B-5890C3643F67}" type="datetimeFigureOut">
              <a:rPr lang="ca-ES"/>
              <a:pPr>
                <a:defRPr/>
              </a:pPr>
              <a:t>09/07/2018</a:t>
            </a:fld>
            <a:endParaRPr lang="ca-ES"/>
          </a:p>
        </p:txBody>
      </p:sp>
      <p:sp>
        <p:nvSpPr>
          <p:cNvPr id="6" name="4 Marcador de pie de página"/>
          <p:cNvSpPr>
            <a:spLocks noGrp="1"/>
          </p:cNvSpPr>
          <p:nvPr>
            <p:ph type="ftr" sz="quarter" idx="11"/>
          </p:nvPr>
        </p:nvSpPr>
        <p:spPr/>
        <p:txBody>
          <a:bodyPr/>
          <a:lstStyle>
            <a:lvl1pPr>
              <a:defRPr/>
            </a:lvl1pPr>
          </a:lstStyle>
          <a:p>
            <a:pPr>
              <a:defRPr/>
            </a:pPr>
            <a:endParaRPr lang="ca-ES"/>
          </a:p>
        </p:txBody>
      </p:sp>
      <p:sp>
        <p:nvSpPr>
          <p:cNvPr id="7" name="5 Marcador de número de diapositiva"/>
          <p:cNvSpPr>
            <a:spLocks noGrp="1"/>
          </p:cNvSpPr>
          <p:nvPr>
            <p:ph type="sldNum" sz="quarter" idx="12"/>
          </p:nvPr>
        </p:nvSpPr>
        <p:spPr/>
        <p:txBody>
          <a:bodyPr/>
          <a:lstStyle>
            <a:lvl1pPr>
              <a:defRPr/>
            </a:lvl1pPr>
          </a:lstStyle>
          <a:p>
            <a:pPr>
              <a:defRPr/>
            </a:pPr>
            <a:fld id="{5E4F7CF5-1B07-43F0-9427-8B1716B1E54D}" type="slidenum">
              <a:rPr lang="ca-ES"/>
              <a:pPr>
                <a:defRPr/>
              </a:pPr>
              <a:t>‹#›</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F9DBC22-0149-4100-AC87-1FEDE18ED076}" type="datetimeFigureOut">
              <a:rPr lang="ca-ES"/>
              <a:pPr>
                <a:defRPr/>
              </a:pPr>
              <a:t>09/07/2018</a:t>
            </a:fld>
            <a:endParaRPr lang="ca-ES"/>
          </a:p>
        </p:txBody>
      </p:sp>
      <p:sp>
        <p:nvSpPr>
          <p:cNvPr id="6" name="4 Marcador de pie de página"/>
          <p:cNvSpPr>
            <a:spLocks noGrp="1"/>
          </p:cNvSpPr>
          <p:nvPr>
            <p:ph type="ftr" sz="quarter" idx="11"/>
          </p:nvPr>
        </p:nvSpPr>
        <p:spPr/>
        <p:txBody>
          <a:bodyPr/>
          <a:lstStyle>
            <a:lvl1pPr>
              <a:defRPr/>
            </a:lvl1pPr>
          </a:lstStyle>
          <a:p>
            <a:pPr>
              <a:defRPr/>
            </a:pPr>
            <a:endParaRPr lang="ca-ES"/>
          </a:p>
        </p:txBody>
      </p:sp>
      <p:sp>
        <p:nvSpPr>
          <p:cNvPr id="7" name="5 Marcador de número de diapositiva"/>
          <p:cNvSpPr>
            <a:spLocks noGrp="1"/>
          </p:cNvSpPr>
          <p:nvPr>
            <p:ph type="sldNum" sz="quarter" idx="12"/>
          </p:nvPr>
        </p:nvSpPr>
        <p:spPr/>
        <p:txBody>
          <a:bodyPr/>
          <a:lstStyle>
            <a:lvl1pPr>
              <a:defRPr/>
            </a:lvl1pPr>
          </a:lstStyle>
          <a:p>
            <a:pPr>
              <a:defRPr/>
            </a:pPr>
            <a:fld id="{C9D7BA20-2854-422A-B2C5-92CE6272B361}" type="slidenum">
              <a:rPr lang="ca-ES"/>
              <a:pPr>
                <a:defRPr/>
              </a:pPr>
              <a:t>‹#›</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68313" y="5492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ca-ES"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856CC1F-916C-4E2F-A047-0F9608B54155}" type="datetimeFigureOut">
              <a:rPr lang="ca-ES"/>
              <a:pPr>
                <a:defRPr/>
              </a:pPr>
              <a:t>09/07/2018</a:t>
            </a:fld>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E56F968-243B-4C2D-B97D-407A881E305D}" type="slidenum">
              <a:rPr lang="ca-ES"/>
              <a:pPr>
                <a:defRPr/>
              </a:pPr>
              <a:t>‹#›</a:t>
            </a:fld>
            <a:endParaRPr lang="ca-ES"/>
          </a:p>
        </p:txBody>
      </p:sp>
      <p:pic>
        <p:nvPicPr>
          <p:cNvPr id="1031" name="Picture 2"/>
          <p:cNvPicPr>
            <a:picLocks noChangeAspect="1" noChangeArrowheads="1"/>
          </p:cNvPicPr>
          <p:nvPr userDrawn="1"/>
        </p:nvPicPr>
        <p:blipFill>
          <a:blip r:embed="rId13"/>
          <a:srcRect/>
          <a:stretch>
            <a:fillRect/>
          </a:stretch>
        </p:blipFill>
        <p:spPr bwMode="auto">
          <a:xfrm>
            <a:off x="42863" y="31750"/>
            <a:ext cx="1792287" cy="717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UQ36wnpD3Sk&amp;list=PLFFEEAAE1F7ED0A47&amp;index=3&amp;t=0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FJzqd2vsQWQ&amp;list=PLFFEEAAE1F7ED0A47&amp;index=4&amp;t=0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hyperlink" Target="https://www.youtube.com/watch?v=SC8FdY6jMBA&amp;index=7&amp;list=PLFFEEAAE1F7ED0A47"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ao6e-b8phFM"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hyperlink" Target="https://www.youtube.com/watch?v=sOjeQV5pHh4"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FOFm8fPP2Kc&amp;index=21&amp;list=PLFFEEAAE1F7ED0A47&amp;t=0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7.xml"/><Relationship Id="rId7" Type="http://schemas.openxmlformats.org/officeDocument/2006/relationships/hyperlink" Target="https://www.youtube.com/watch?v=qpEMiqvahCw&amp;list=PLFFEEAAE1F7ED0A47&amp;index=29" TargetMode="Externa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8.xml"/><Relationship Id="rId7" Type="http://schemas.openxmlformats.org/officeDocument/2006/relationships/hyperlink" Target="https://www.youtube.com/watch?v=Fqch5OrUPvA" TargetMode="Externa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0.xml"/><Relationship Id="rId7" Type="http://schemas.openxmlformats.org/officeDocument/2006/relationships/hyperlink" Target="https://www.youtube.com/watch?v=CzJEF4DGCWU" TargetMode="Externa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igQG3DCyddc"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Nj-hdQMa3u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KxDwieKpaw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distproject.eu/"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Y8wol2nGSpY"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vIqLk54MMR4"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8VV177IPHK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pGJyrScH_hk"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LVKeO5IIR_A"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5.xml"/><Relationship Id="rId7" Type="http://schemas.openxmlformats.org/officeDocument/2006/relationships/hyperlink" Target="https://www.youtube.com/watch?v=PHIyXe4yhVY" TargetMode="Externa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kS4pi76qEZw" TargetMode="External"/><Relationship Id="rId7" Type="http://schemas.openxmlformats.org/officeDocument/2006/relationships/hyperlink" Target="https://www.youtube.com/watch?v=KK-b02BHEx0" TargetMode="External"/><Relationship Id="rId2" Type="http://schemas.openxmlformats.org/officeDocument/2006/relationships/hyperlink" Target="https://www.youtube.com/watch?v=LspIeUElIFA" TargetMode="External"/><Relationship Id="rId1" Type="http://schemas.openxmlformats.org/officeDocument/2006/relationships/slideLayout" Target="../slideLayouts/slideLayout2.xml"/><Relationship Id="rId6" Type="http://schemas.openxmlformats.org/officeDocument/2006/relationships/hyperlink" Target="https://www.youtube.com/watch?v=THV6341mfZA" TargetMode="External"/><Relationship Id="rId5" Type="http://schemas.openxmlformats.org/officeDocument/2006/relationships/hyperlink" Target="https://www.youtube.com/watch?v=3Sxq-N2Brlk" TargetMode="External"/><Relationship Id="rId4" Type="http://schemas.openxmlformats.org/officeDocument/2006/relationships/hyperlink" Target="https://www.youtube.com/watch?v=c_PZTAW5piQ" TargetMode="Externa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moodl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0075" y="4365625"/>
            <a:ext cx="7702550" cy="792163"/>
          </a:xfrm>
        </p:spPr>
        <p:txBody>
          <a:bodyPr rtlCol="0">
            <a:normAutofit fontScale="90000"/>
          </a:bodyPr>
          <a:lstStyle/>
          <a:p>
            <a:pPr eaLnBrk="1" fontAlgn="auto" hangingPunct="1">
              <a:spcAft>
                <a:spcPts val="0"/>
              </a:spcAft>
              <a:defRPr/>
            </a:pPr>
            <a:r>
              <a:rPr lang="es-ES" sz="2400" b="1" dirty="0">
                <a:solidFill>
                  <a:schemeClr val="accent2"/>
                </a:solidFill>
              </a:rPr>
              <a:t>DIST PROJECT</a:t>
            </a:r>
            <a:r>
              <a:rPr lang="es-ES" sz="2400" dirty="0">
                <a:solidFill>
                  <a:schemeClr val="accent2"/>
                </a:solidFill>
              </a:rPr>
              <a:t/>
            </a:r>
            <a:br>
              <a:rPr lang="es-ES" sz="2400" dirty="0">
                <a:solidFill>
                  <a:schemeClr val="accent2"/>
                </a:solidFill>
              </a:rPr>
            </a:br>
            <a:r>
              <a:rPr lang="es-ES" sz="2400" dirty="0">
                <a:solidFill>
                  <a:schemeClr val="accent2"/>
                </a:solidFill>
              </a:rPr>
              <a:t>O6-A5 E-TRAINING COURSE ADDRESSED TO TRAINERS</a:t>
            </a:r>
            <a:endParaRPr lang="ca-ES" sz="2400" dirty="0">
              <a:solidFill>
                <a:schemeClr val="accent2"/>
              </a:solidFill>
            </a:endParaRPr>
          </a:p>
        </p:txBody>
      </p:sp>
      <p:sp>
        <p:nvSpPr>
          <p:cNvPr id="3" name="2 Subtítulo"/>
          <p:cNvSpPr>
            <a:spLocks noGrp="1"/>
          </p:cNvSpPr>
          <p:nvPr>
            <p:ph type="subTitle" idx="1"/>
          </p:nvPr>
        </p:nvSpPr>
        <p:spPr>
          <a:xfrm>
            <a:off x="1371600" y="5300663"/>
            <a:ext cx="6400800" cy="1219200"/>
          </a:xfrm>
        </p:spPr>
        <p:txBody>
          <a:bodyPr rtlCol="0">
            <a:normAutofit/>
          </a:bodyPr>
          <a:lstStyle/>
          <a:p>
            <a:pPr eaLnBrk="1" fontAlgn="auto" hangingPunct="1">
              <a:spcAft>
                <a:spcPts val="0"/>
              </a:spcAft>
              <a:buFont typeface="Arial" panose="020B0604020202020204" pitchFamily="34" charset="0"/>
              <a:buNone/>
              <a:defRPr/>
            </a:pPr>
            <a:endParaRPr lang="ca-ES" dirty="0"/>
          </a:p>
        </p:txBody>
      </p:sp>
      <p:pic>
        <p:nvPicPr>
          <p:cNvPr id="15363" name="Picture 2"/>
          <p:cNvPicPr>
            <a:picLocks noChangeAspect="1" noChangeArrowheads="1"/>
          </p:cNvPicPr>
          <p:nvPr/>
        </p:nvPicPr>
        <p:blipFill>
          <a:blip r:embed="rId2"/>
          <a:srcRect/>
          <a:stretch>
            <a:fillRect/>
          </a:stretch>
        </p:blipFill>
        <p:spPr bwMode="auto">
          <a:xfrm>
            <a:off x="0" y="0"/>
            <a:ext cx="9144000" cy="3295650"/>
          </a:xfrm>
          <a:prstGeom prst="rect">
            <a:avLst/>
          </a:prstGeom>
          <a:noFill/>
          <a:ln w="9525">
            <a:noFill/>
            <a:miter lim="800000"/>
            <a:headEnd/>
            <a:tailEnd/>
          </a:ln>
        </p:spPr>
      </p:pic>
      <p:pic>
        <p:nvPicPr>
          <p:cNvPr id="15364" name="Picture 3"/>
          <p:cNvPicPr>
            <a:picLocks noChangeAspect="1" noChangeArrowheads="1"/>
          </p:cNvPicPr>
          <p:nvPr/>
        </p:nvPicPr>
        <p:blipFill>
          <a:blip r:embed="rId3"/>
          <a:srcRect/>
          <a:stretch>
            <a:fillRect/>
          </a:stretch>
        </p:blipFill>
        <p:spPr bwMode="auto">
          <a:xfrm>
            <a:off x="3379788" y="3289300"/>
            <a:ext cx="2143125" cy="8572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Título"/>
          <p:cNvSpPr>
            <a:spLocks noGrp="1"/>
          </p:cNvSpPr>
          <p:nvPr>
            <p:ph type="title"/>
          </p:nvPr>
        </p:nvSpPr>
        <p:spPr/>
        <p:txBody>
          <a:bodyPr/>
          <a:lstStyle/>
          <a:p>
            <a:pPr eaLnBrk="1" hangingPunct="1"/>
            <a:endParaRPr lang="it-IT" smtClean="0"/>
          </a:p>
        </p:txBody>
      </p:sp>
      <p:sp>
        <p:nvSpPr>
          <p:cNvPr id="3" name="2 Marcador de contenido"/>
          <p:cNvSpPr>
            <a:spLocks noGrp="1"/>
          </p:cNvSpPr>
          <p:nvPr>
            <p:ph idx="1"/>
          </p:nvPr>
        </p:nvSpPr>
        <p:spPr>
          <a:xfrm>
            <a:off x="468313" y="4148138"/>
            <a:ext cx="8218487" cy="1978025"/>
          </a:xfrm>
        </p:spPr>
        <p:txBody>
          <a:bodyPr rtlCol="0">
            <a:normAutofit/>
          </a:bodyPr>
          <a:lstStyle/>
          <a:p>
            <a:pPr eaLnBrk="1" fontAlgn="auto" hangingPunct="1">
              <a:spcAft>
                <a:spcPts val="0"/>
              </a:spcAft>
              <a:buFont typeface="Arial" panose="020B0604020202020204" pitchFamily="34" charset="0"/>
              <a:buChar char="•"/>
              <a:defRPr/>
            </a:pPr>
            <a:r>
              <a:rPr lang="en-US" b="1" dirty="0">
                <a:solidFill>
                  <a:schemeClr val="accent2"/>
                </a:solidFill>
              </a:rPr>
              <a:t>Unit 2: </a:t>
            </a:r>
            <a:r>
              <a:rPr lang="en-US" dirty="0">
                <a:solidFill>
                  <a:schemeClr val="accent2"/>
                </a:solidFill>
              </a:rPr>
              <a:t>Definition of entrepreneur</a:t>
            </a:r>
          </a:p>
          <a:p>
            <a:pPr marL="0" indent="0" eaLnBrk="1" fontAlgn="auto" hangingPunct="1">
              <a:spcAft>
                <a:spcPts val="0"/>
              </a:spcAft>
              <a:buFont typeface="Arial" panose="020B0604020202020204" pitchFamily="34" charset="0"/>
              <a:buNone/>
              <a:defRPr/>
            </a:pPr>
            <a:r>
              <a:rPr lang="en-US" sz="1800" dirty="0"/>
              <a:t>The entrepreneur, skills and competences</a:t>
            </a:r>
          </a:p>
          <a:p>
            <a:pPr lvl="1" eaLnBrk="1" fontAlgn="auto" hangingPunct="1">
              <a:spcAft>
                <a:spcPts val="0"/>
              </a:spcAft>
              <a:buFont typeface="Arial" panose="020B0604020202020204" pitchFamily="34" charset="0"/>
              <a:buChar char="–"/>
              <a:defRPr/>
            </a:pPr>
            <a:r>
              <a:rPr lang="en-US" sz="1400" dirty="0"/>
              <a:t>What does it mean to be an entrepreneur?</a:t>
            </a:r>
          </a:p>
          <a:p>
            <a:pPr lvl="1" eaLnBrk="1" fontAlgn="auto" hangingPunct="1">
              <a:spcAft>
                <a:spcPts val="0"/>
              </a:spcAft>
              <a:buFont typeface="Arial" panose="020B0604020202020204" pitchFamily="34" charset="0"/>
              <a:buChar char="–"/>
              <a:defRPr/>
            </a:pPr>
            <a:r>
              <a:rPr lang="en-US" sz="1400" dirty="0"/>
              <a:t>Skills and competences of an entrepreneur</a:t>
            </a:r>
          </a:p>
          <a:p>
            <a:pPr lvl="1" eaLnBrk="1" fontAlgn="auto" hangingPunct="1">
              <a:spcAft>
                <a:spcPts val="0"/>
              </a:spcAft>
              <a:buFont typeface="Arial" panose="020B0604020202020204" pitchFamily="34" charset="0"/>
              <a:buChar char="–"/>
              <a:defRPr/>
            </a:pPr>
            <a:r>
              <a:rPr lang="en-US" sz="1400" dirty="0"/>
              <a:t>Keys of success and of failure</a:t>
            </a:r>
          </a:p>
          <a:p>
            <a:pPr lvl="1" eaLnBrk="1" fontAlgn="auto" hangingPunct="1">
              <a:spcAft>
                <a:spcPts val="0"/>
              </a:spcAft>
              <a:buFont typeface="Arial" panose="020B0604020202020204" pitchFamily="34" charset="0"/>
              <a:buChar char="–"/>
              <a:defRPr/>
            </a:pPr>
            <a:r>
              <a:rPr lang="en-US" sz="1400" dirty="0"/>
              <a:t>Knowledge and entrepreneur should have</a:t>
            </a:r>
          </a:p>
          <a:p>
            <a:pPr eaLnBrk="1" fontAlgn="auto" hangingPunct="1">
              <a:spcAft>
                <a:spcPts val="0"/>
              </a:spcAft>
              <a:buFont typeface="Arial" panose="020B0604020202020204" pitchFamily="34" charset="0"/>
              <a:buChar char="•"/>
              <a:defRPr/>
            </a:pPr>
            <a:endParaRPr lang="ca-ES" dirty="0"/>
          </a:p>
        </p:txBody>
      </p:sp>
      <p:pic>
        <p:nvPicPr>
          <p:cNvPr id="24579" name="Picture 3"/>
          <p:cNvPicPr>
            <a:picLocks noChangeAspect="1" noChangeArrowheads="1"/>
          </p:cNvPicPr>
          <p:nvPr/>
        </p:nvPicPr>
        <p:blipFill>
          <a:blip r:embed="rId2"/>
          <a:srcRect/>
          <a:stretch>
            <a:fillRect/>
          </a:stretch>
        </p:blipFill>
        <p:spPr bwMode="auto">
          <a:xfrm>
            <a:off x="0" y="0"/>
            <a:ext cx="2143125" cy="857250"/>
          </a:xfrm>
          <a:prstGeom prst="rect">
            <a:avLst/>
          </a:prstGeom>
          <a:noFill/>
          <a:ln w="9525">
            <a:noFill/>
            <a:miter lim="800000"/>
            <a:headEnd/>
            <a:tailEnd/>
          </a:ln>
        </p:spPr>
      </p:pic>
      <p:pic>
        <p:nvPicPr>
          <p:cNvPr id="24580" name="Picture 2"/>
          <p:cNvPicPr>
            <a:picLocks noChangeAspect="1" noChangeArrowheads="1"/>
          </p:cNvPicPr>
          <p:nvPr/>
        </p:nvPicPr>
        <p:blipFill>
          <a:blip r:embed="rId3"/>
          <a:srcRect/>
          <a:stretch>
            <a:fillRect/>
          </a:stretch>
        </p:blipFill>
        <p:spPr bwMode="auto">
          <a:xfrm>
            <a:off x="0" y="811213"/>
            <a:ext cx="9144000" cy="32988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Título"/>
          <p:cNvSpPr>
            <a:spLocks noGrp="1"/>
          </p:cNvSpPr>
          <p:nvPr>
            <p:ph type="title"/>
          </p:nvPr>
        </p:nvSpPr>
        <p:spPr>
          <a:xfrm>
            <a:off x="468313" y="765175"/>
            <a:ext cx="8229600" cy="927100"/>
          </a:xfrm>
          <a:solidFill>
            <a:schemeClr val="accent1"/>
          </a:solidFill>
        </p:spPr>
        <p:txBody>
          <a:bodyPr/>
          <a:lstStyle/>
          <a:p>
            <a:pPr eaLnBrk="1" hangingPunct="1"/>
            <a:r>
              <a:rPr lang="es-ES" sz="3600" smtClean="0">
                <a:solidFill>
                  <a:schemeClr val="bg1"/>
                </a:solidFill>
              </a:rPr>
              <a:t>What does it mean to be an entrepreneur?</a:t>
            </a:r>
            <a:endParaRPr lang="ca-ES" sz="3600" smtClean="0">
              <a:solidFill>
                <a:schemeClr val="bg1"/>
              </a:solidFill>
            </a:endParaRPr>
          </a:p>
        </p:txBody>
      </p:sp>
      <p:sp>
        <p:nvSpPr>
          <p:cNvPr id="6" name="5 CuadroTexto"/>
          <p:cNvSpPr txBox="1"/>
          <p:nvPr/>
        </p:nvSpPr>
        <p:spPr>
          <a:xfrm>
            <a:off x="611188" y="2668588"/>
            <a:ext cx="7561262" cy="923925"/>
          </a:xfrm>
          <a:prstGeom prst="rect">
            <a:avLst/>
          </a:prstGeom>
          <a:noFill/>
        </p:spPr>
        <p:txBody>
          <a:bodyPr>
            <a:spAutoFit/>
          </a:bodyPr>
          <a:lstStyle/>
          <a:p>
            <a:pPr fontAlgn="auto">
              <a:spcBef>
                <a:spcPts val="0"/>
              </a:spcBef>
              <a:spcAft>
                <a:spcPts val="0"/>
              </a:spcAft>
              <a:defRPr/>
            </a:pPr>
            <a:r>
              <a:rPr lang="en-US" dirty="0">
                <a:latin typeface="+mj-lt"/>
              </a:rPr>
              <a:t>Self-employment means to create your own job through creating a business.</a:t>
            </a:r>
          </a:p>
          <a:p>
            <a:pPr fontAlgn="auto">
              <a:spcBef>
                <a:spcPts val="0"/>
              </a:spcBef>
              <a:spcAft>
                <a:spcPts val="0"/>
              </a:spcAft>
              <a:defRPr/>
            </a:pPr>
            <a:r>
              <a:rPr lang="en-US" dirty="0">
                <a:latin typeface="+mj-lt"/>
              </a:rPr>
              <a:t>Many companies are created with this aim.</a:t>
            </a:r>
          </a:p>
          <a:p>
            <a:pPr fontAlgn="auto">
              <a:spcBef>
                <a:spcPts val="0"/>
              </a:spcBef>
              <a:spcAft>
                <a:spcPts val="0"/>
              </a:spcAft>
              <a:defRPr/>
            </a:pPr>
            <a:r>
              <a:rPr lang="en-US" dirty="0">
                <a:latin typeface="+mj-lt"/>
              </a:rPr>
              <a:t>It lets you became an idea into reality, and is a choice to work for thirds</a:t>
            </a:r>
            <a:r>
              <a:rPr lang="es-ES" dirty="0">
                <a:latin typeface="+mj-lt"/>
              </a:rPr>
              <a:t>.</a:t>
            </a:r>
            <a:endParaRPr lang="ca-ES" dirty="0">
              <a:latin typeface="+mj-lt"/>
            </a:endParaRPr>
          </a:p>
        </p:txBody>
      </p:sp>
      <p:graphicFrame>
        <p:nvGraphicFramePr>
          <p:cNvPr id="7" name="6 Tabla"/>
          <p:cNvGraphicFramePr>
            <a:graphicFrameLocks noGrp="1"/>
          </p:cNvGraphicFramePr>
          <p:nvPr/>
        </p:nvGraphicFramePr>
        <p:xfrm>
          <a:off x="1258888" y="4076700"/>
          <a:ext cx="6096000" cy="1833563"/>
        </p:xfrm>
        <a:graphic>
          <a:graphicData uri="http://schemas.openxmlformats.org/drawingml/2006/table">
            <a:tbl>
              <a:tblPr firstRow="1" bandRow="1">
                <a:tableStyleId>{5C22544A-7EE6-4342-B048-85BDC9FD1C3A}</a:tableStyleId>
              </a:tblPr>
              <a:tblGrid>
                <a:gridCol w="3048000">
                  <a:extLst>
                    <a:ext uri="{9D8B030D-6E8A-4147-A177-3AD203B41FA5}"/>
                  </a:extLst>
                </a:gridCol>
                <a:gridCol w="3048000">
                  <a:extLst>
                    <a:ext uri="{9D8B030D-6E8A-4147-A177-3AD203B41FA5}"/>
                  </a:extLst>
                </a:gridCol>
              </a:tblGrid>
              <a:tr h="370840">
                <a:tc>
                  <a:txBody>
                    <a:bodyPr/>
                    <a:lstStyle/>
                    <a:p>
                      <a:pPr algn="ctr"/>
                      <a:r>
                        <a:rPr lang="en-US" noProof="0" dirty="0">
                          <a:latin typeface="+mj-lt"/>
                        </a:rPr>
                        <a:t>Advantages</a:t>
                      </a:r>
                    </a:p>
                  </a:txBody>
                  <a:tcPr/>
                </a:tc>
                <a:tc>
                  <a:txBody>
                    <a:bodyPr/>
                    <a:lstStyle/>
                    <a:p>
                      <a:pPr algn="ctr"/>
                      <a:r>
                        <a:rPr lang="en-US" noProof="0" dirty="0">
                          <a:latin typeface="+mj-lt"/>
                        </a:rPr>
                        <a:t>Disadvantages</a:t>
                      </a:r>
                    </a:p>
                  </a:txBody>
                  <a:tcPr/>
                </a:tc>
                <a:extLst>
                  <a:ext uri="{0D108BD9-81ED-4DB2-BD59-A6C34878D82A}"/>
                </a:extLst>
              </a:tr>
              <a:tr h="370840">
                <a:tc>
                  <a:txBody>
                    <a:bodyPr/>
                    <a:lstStyle/>
                    <a:p>
                      <a:pPr algn="ctr"/>
                      <a:r>
                        <a:rPr lang="en-US" noProof="0" dirty="0">
                          <a:latin typeface="+mj-lt"/>
                        </a:rPr>
                        <a:t>Independency</a:t>
                      </a:r>
                    </a:p>
                    <a:p>
                      <a:pPr algn="ctr"/>
                      <a:r>
                        <a:rPr lang="en-US" noProof="0" dirty="0">
                          <a:latin typeface="+mj-lt"/>
                        </a:rPr>
                        <a:t>Motivation</a:t>
                      </a:r>
                    </a:p>
                    <a:p>
                      <a:pPr algn="ctr"/>
                      <a:r>
                        <a:rPr lang="en-US" noProof="0" dirty="0">
                          <a:latin typeface="+mj-lt"/>
                        </a:rPr>
                        <a:t>Flexibility</a:t>
                      </a:r>
                    </a:p>
                    <a:p>
                      <a:pPr algn="ctr"/>
                      <a:r>
                        <a:rPr lang="en-US" noProof="0" dirty="0">
                          <a:latin typeface="+mj-lt"/>
                        </a:rPr>
                        <a:t>Cost effectiveness</a:t>
                      </a:r>
                    </a:p>
                    <a:p>
                      <a:pPr algn="ctr"/>
                      <a:r>
                        <a:rPr lang="en-US" noProof="0" dirty="0">
                          <a:latin typeface="+mj-lt"/>
                        </a:rPr>
                        <a:t>Be your own boss</a:t>
                      </a:r>
                    </a:p>
                  </a:txBody>
                  <a:tcPr/>
                </a:tc>
                <a:tc>
                  <a:txBody>
                    <a:bodyPr/>
                    <a:lstStyle/>
                    <a:p>
                      <a:pPr algn="ctr"/>
                      <a:r>
                        <a:rPr lang="en-US" noProof="0" dirty="0">
                          <a:latin typeface="+mj-lt"/>
                        </a:rPr>
                        <a:t>Risk</a:t>
                      </a:r>
                    </a:p>
                    <a:p>
                      <a:pPr algn="ctr"/>
                      <a:r>
                        <a:rPr lang="en-US" noProof="0" dirty="0">
                          <a:latin typeface="+mj-lt"/>
                        </a:rPr>
                        <a:t>Responsibility</a:t>
                      </a:r>
                    </a:p>
                    <a:p>
                      <a:pPr algn="ctr"/>
                      <a:r>
                        <a:rPr lang="en-US" noProof="0" dirty="0">
                          <a:latin typeface="+mj-lt"/>
                        </a:rPr>
                        <a:t>Dedication</a:t>
                      </a:r>
                    </a:p>
                    <a:p>
                      <a:pPr algn="ctr"/>
                      <a:r>
                        <a:rPr lang="en-US" noProof="0" dirty="0">
                          <a:latin typeface="+mj-lt"/>
                        </a:rPr>
                        <a:t>Investment</a:t>
                      </a:r>
                    </a:p>
                  </a:txBody>
                  <a:tcPr/>
                </a:tc>
                <a:extLst>
                  <a:ext uri="{0D108BD9-81ED-4DB2-BD59-A6C34878D82A}"/>
                </a:extLst>
              </a:tr>
            </a:tbl>
          </a:graphicData>
        </a:graphic>
      </p:graphicFrame>
      <p:sp>
        <p:nvSpPr>
          <p:cNvPr id="8" name="7 Rectángulo redondeado"/>
          <p:cNvSpPr/>
          <p:nvPr/>
        </p:nvSpPr>
        <p:spPr>
          <a:xfrm>
            <a:off x="3209925" y="1844675"/>
            <a:ext cx="2441575"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dirty="0" err="1">
                <a:latin typeface="+mj-lt"/>
              </a:rPr>
              <a:t>Self-employment</a:t>
            </a:r>
            <a:endParaRPr lang="ca-ES" dirty="0">
              <a:latin typeface="+mj-lt"/>
            </a:endParaRPr>
          </a:p>
        </p:txBody>
      </p:sp>
      <p:sp>
        <p:nvSpPr>
          <p:cNvPr id="2" name="Rectángulo 1">
            <a:extLst>
              <a:ext uri="{FF2B5EF4-FFF2-40B4-BE49-F238E27FC236}"/>
            </a:extLst>
          </p:cNvPr>
          <p:cNvSpPr/>
          <p:nvPr/>
        </p:nvSpPr>
        <p:spPr>
          <a:xfrm>
            <a:off x="1258888" y="6237288"/>
            <a:ext cx="7705725" cy="677862"/>
          </a:xfrm>
          <a:prstGeom prst="rect">
            <a:avLst/>
          </a:prstGeom>
        </p:spPr>
        <p:txBody>
          <a:bodyPr>
            <a:spAutoFit/>
          </a:bodyPr>
          <a:lstStyle/>
          <a:p>
            <a:pPr algn="r" fontAlgn="auto">
              <a:spcBef>
                <a:spcPts val="0"/>
              </a:spcBef>
              <a:spcAft>
                <a:spcPts val="0"/>
              </a:spcAft>
              <a:defRPr/>
            </a:pPr>
            <a:r>
              <a:rPr lang="es-ES" sz="1200" dirty="0">
                <a:latin typeface="+mj-lt"/>
              </a:rPr>
              <a:t>Link: </a:t>
            </a:r>
            <a:r>
              <a:rPr lang="es-ES" sz="1200" b="1" dirty="0" err="1">
                <a:latin typeface="+mj-lt"/>
              </a:rPr>
              <a:t>Land</a:t>
            </a:r>
            <a:r>
              <a:rPr lang="es-ES" sz="1200" b="1" dirty="0">
                <a:latin typeface="+mj-lt"/>
              </a:rPr>
              <a:t> </a:t>
            </a:r>
            <a:r>
              <a:rPr lang="es-ES" sz="1200" b="1" dirty="0" err="1">
                <a:latin typeface="+mj-lt"/>
              </a:rPr>
              <a:t>of</a:t>
            </a:r>
            <a:r>
              <a:rPr lang="es-ES" sz="1200" b="1" dirty="0">
                <a:latin typeface="+mj-lt"/>
              </a:rPr>
              <a:t> </a:t>
            </a:r>
            <a:r>
              <a:rPr lang="es-ES" sz="1200" b="1" dirty="0" err="1">
                <a:latin typeface="+mj-lt"/>
              </a:rPr>
              <a:t>opportunities</a:t>
            </a:r>
            <a:endParaRPr lang="es-ES" sz="1200" b="1" dirty="0">
              <a:latin typeface="+mj-lt"/>
            </a:endParaRPr>
          </a:p>
          <a:p>
            <a:pPr algn="r" fontAlgn="auto">
              <a:spcBef>
                <a:spcPts val="0"/>
              </a:spcBef>
              <a:spcAft>
                <a:spcPts val="0"/>
              </a:spcAft>
              <a:defRPr/>
            </a:pPr>
            <a:r>
              <a:rPr lang="es-ES" sz="1200" dirty="0">
                <a:latin typeface="+mj-lt"/>
                <a:hlinkClick r:id="rId2"/>
              </a:rPr>
              <a:t>https://www.youtube.com/watch?v=UQ36wnpD3Sk&amp;list=PLFFEEAAE1F7ED0A47&amp;index=3&amp;t=0s</a:t>
            </a:r>
            <a:endParaRPr lang="es-ES" sz="1200" dirty="0">
              <a:latin typeface="+mj-lt"/>
            </a:endParaRPr>
          </a:p>
          <a:p>
            <a:pPr fontAlgn="auto">
              <a:spcBef>
                <a:spcPts val="0"/>
              </a:spcBef>
              <a:spcAft>
                <a:spcPts val="0"/>
              </a:spcAft>
              <a:defRPr/>
            </a:pPr>
            <a:endParaRPr lang="es-ES" sz="1400" dirty="0">
              <a:latin typeface="+mj-lt"/>
            </a:endParaRPr>
          </a:p>
        </p:txBody>
      </p:sp>
      <p:pic>
        <p:nvPicPr>
          <p:cNvPr id="25616" name="Imagen 11"/>
          <p:cNvPicPr>
            <a:picLocks noChangeAspect="1" noChangeArrowheads="1"/>
          </p:cNvPicPr>
          <p:nvPr/>
        </p:nvPicPr>
        <p:blipFill>
          <a:blip r:embed="rId3"/>
          <a:srcRect/>
          <a:stretch>
            <a:fillRect/>
          </a:stretch>
        </p:blipFill>
        <p:spPr bwMode="auto">
          <a:xfrm>
            <a:off x="2339975" y="6381750"/>
            <a:ext cx="387350" cy="3873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18488" cy="1541463"/>
          </a:xfrm>
        </p:spPr>
        <p:txBody>
          <a:bodyPr rtlCol="0">
            <a:normAutofit lnSpcReduction="10000"/>
          </a:bodyPr>
          <a:lstStyle/>
          <a:p>
            <a:pPr marL="0" indent="0" algn="just" eaLnBrk="1" fontAlgn="auto" hangingPunct="1">
              <a:spcAft>
                <a:spcPts val="0"/>
              </a:spcAft>
              <a:buFont typeface="Arial" panose="020B0604020202020204" pitchFamily="34" charset="0"/>
              <a:buNone/>
              <a:defRPr/>
            </a:pPr>
            <a:r>
              <a:rPr lang="en-US" sz="1600" dirty="0">
                <a:latin typeface="+mj-lt"/>
              </a:rPr>
              <a:t>An entrepreneur is someone who exercises initiative by organizing a venture to take benefit of an opportunity and, as the decision maker, decides what, how and how much of a good or service will be produced.</a:t>
            </a:r>
            <a:endParaRPr lang="ca-ES" sz="1600" dirty="0">
              <a:latin typeface="+mj-lt"/>
            </a:endParaRPr>
          </a:p>
          <a:p>
            <a:pPr marL="0" indent="0" algn="just" eaLnBrk="1" fontAlgn="auto" hangingPunct="1">
              <a:spcAft>
                <a:spcPts val="0"/>
              </a:spcAft>
              <a:buFont typeface="Arial" panose="020B0604020202020204" pitchFamily="34" charset="0"/>
              <a:buNone/>
              <a:defRPr/>
            </a:pPr>
            <a:r>
              <a:rPr lang="en-US" sz="1600" dirty="0">
                <a:latin typeface="+mj-lt"/>
              </a:rPr>
              <a:t>He supplies risk capital as a risk taker, and monitors and controls the business activities. The entrepreneur is usually a sole proprietor, a partner, or the one who owns the majority of shares in an incorporated venture.</a:t>
            </a:r>
            <a:endParaRPr lang="ca-ES" sz="1600" dirty="0">
              <a:latin typeface="+mj-lt"/>
            </a:endParaRPr>
          </a:p>
          <a:p>
            <a:pPr marL="0" indent="0" eaLnBrk="1" fontAlgn="auto" hangingPunct="1">
              <a:spcAft>
                <a:spcPts val="0"/>
              </a:spcAft>
              <a:buFont typeface="Arial" panose="020B0604020202020204" pitchFamily="34" charset="0"/>
              <a:buNone/>
              <a:defRPr/>
            </a:pPr>
            <a:endParaRPr lang="ca-ES" sz="1600" dirty="0">
              <a:latin typeface="+mj-lt"/>
            </a:endParaRPr>
          </a:p>
        </p:txBody>
      </p:sp>
      <p:sp>
        <p:nvSpPr>
          <p:cNvPr id="4" name="3 Rectángulo redondeado"/>
          <p:cNvSpPr/>
          <p:nvPr/>
        </p:nvSpPr>
        <p:spPr>
          <a:xfrm>
            <a:off x="2339975" y="623888"/>
            <a:ext cx="3600450" cy="5762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dirty="0" err="1">
                <a:latin typeface="+mj-lt"/>
              </a:rPr>
              <a:t>Definition</a:t>
            </a:r>
            <a:r>
              <a:rPr lang="es-ES" dirty="0">
                <a:latin typeface="+mj-lt"/>
              </a:rPr>
              <a:t> of </a:t>
            </a:r>
            <a:r>
              <a:rPr lang="es-ES" dirty="0" err="1">
                <a:latin typeface="+mj-lt"/>
              </a:rPr>
              <a:t>entrepreneur</a:t>
            </a:r>
            <a:endParaRPr lang="ca-ES" dirty="0">
              <a:latin typeface="+mj-lt"/>
            </a:endParaRPr>
          </a:p>
        </p:txBody>
      </p:sp>
      <p:sp>
        <p:nvSpPr>
          <p:cNvPr id="5" name="4 Rectángulo redondeado"/>
          <p:cNvSpPr/>
          <p:nvPr/>
        </p:nvSpPr>
        <p:spPr>
          <a:xfrm>
            <a:off x="2495550" y="3279775"/>
            <a:ext cx="3948113"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dirty="0" err="1">
                <a:latin typeface="+mj-lt"/>
              </a:rPr>
              <a:t>What</a:t>
            </a:r>
            <a:r>
              <a:rPr lang="es-ES" dirty="0">
                <a:latin typeface="+mj-lt"/>
              </a:rPr>
              <a:t> </a:t>
            </a:r>
            <a:r>
              <a:rPr lang="es-ES" dirty="0" err="1">
                <a:latin typeface="+mj-lt"/>
              </a:rPr>
              <a:t>is</a:t>
            </a:r>
            <a:r>
              <a:rPr lang="es-ES" dirty="0">
                <a:latin typeface="+mj-lt"/>
              </a:rPr>
              <a:t> </a:t>
            </a:r>
            <a:r>
              <a:rPr lang="es-ES" dirty="0" err="1">
                <a:latin typeface="+mj-lt"/>
              </a:rPr>
              <a:t>entrepreneurship</a:t>
            </a:r>
            <a:r>
              <a:rPr lang="es-ES" dirty="0">
                <a:latin typeface="+mj-lt"/>
              </a:rPr>
              <a:t> </a:t>
            </a:r>
            <a:r>
              <a:rPr lang="es-ES" dirty="0" err="1">
                <a:latin typeface="+mj-lt"/>
              </a:rPr>
              <a:t>spirit</a:t>
            </a:r>
            <a:r>
              <a:rPr lang="es-ES" dirty="0">
                <a:latin typeface="+mj-lt"/>
              </a:rPr>
              <a:t>?</a:t>
            </a:r>
            <a:endParaRPr lang="ca-ES" dirty="0">
              <a:latin typeface="+mj-lt"/>
            </a:endParaRPr>
          </a:p>
        </p:txBody>
      </p:sp>
      <p:sp>
        <p:nvSpPr>
          <p:cNvPr id="6" name="5 CuadroTexto"/>
          <p:cNvSpPr txBox="1"/>
          <p:nvPr/>
        </p:nvSpPr>
        <p:spPr>
          <a:xfrm>
            <a:off x="539750" y="4221163"/>
            <a:ext cx="8135938" cy="1600200"/>
          </a:xfrm>
          <a:prstGeom prst="rect">
            <a:avLst/>
          </a:prstGeom>
          <a:noFill/>
        </p:spPr>
        <p:txBody>
          <a:bodyPr>
            <a:spAutoFit/>
          </a:bodyPr>
          <a:lstStyle/>
          <a:p>
            <a:pPr algn="just" fontAlgn="auto">
              <a:spcBef>
                <a:spcPts val="0"/>
              </a:spcBef>
              <a:spcAft>
                <a:spcPts val="0"/>
              </a:spcAft>
              <a:defRPr/>
            </a:pPr>
            <a:r>
              <a:rPr lang="en-US" sz="1600" b="1" dirty="0">
                <a:solidFill>
                  <a:schemeClr val="accent2"/>
                </a:solidFill>
                <a:latin typeface="+mj-lt"/>
              </a:rPr>
              <a:t>The attitude and process to create a business</a:t>
            </a:r>
            <a:r>
              <a:rPr lang="en-US" sz="1600" dirty="0">
                <a:latin typeface="+mj-lt"/>
              </a:rPr>
              <a:t>, combined with the risk, creativity and innovation with a solid management, in a new organization or already exiting one.</a:t>
            </a:r>
            <a:endParaRPr lang="ca-ES" sz="1600" dirty="0">
              <a:latin typeface="+mj-lt"/>
            </a:endParaRPr>
          </a:p>
          <a:p>
            <a:pPr algn="just" fontAlgn="auto">
              <a:spcBef>
                <a:spcPts val="0"/>
              </a:spcBef>
              <a:spcAft>
                <a:spcPts val="0"/>
              </a:spcAft>
              <a:defRPr/>
            </a:pPr>
            <a:r>
              <a:rPr lang="en-US" sz="1600" dirty="0">
                <a:latin typeface="+mj-lt"/>
              </a:rPr>
              <a:t>Is focused to start the change, it contribute to society growth, its productivity, providing technology, products and services.</a:t>
            </a:r>
            <a:endParaRPr lang="ca-ES" sz="1600" dirty="0">
              <a:latin typeface="+mj-lt"/>
            </a:endParaRPr>
          </a:p>
          <a:p>
            <a:pPr algn="just" fontAlgn="auto">
              <a:spcBef>
                <a:spcPts val="0"/>
              </a:spcBef>
              <a:spcAft>
                <a:spcPts val="0"/>
              </a:spcAft>
              <a:defRPr/>
            </a:pPr>
            <a:r>
              <a:rPr lang="en-US" sz="1600" dirty="0">
                <a:latin typeface="+mn-lt"/>
              </a:rPr>
              <a:t> </a:t>
            </a:r>
            <a:endParaRPr lang="ca-ES" sz="1600" dirty="0">
              <a:latin typeface="+mn-lt"/>
            </a:endParaRPr>
          </a:p>
          <a:p>
            <a:pPr fontAlgn="auto">
              <a:spcBef>
                <a:spcPts val="0"/>
              </a:spcBef>
              <a:spcAft>
                <a:spcPts val="0"/>
              </a:spcAft>
              <a:defRPr/>
            </a:pPr>
            <a:endParaRPr lang="ca-ES" dirty="0">
              <a:latin typeface="+mj-lt"/>
            </a:endParaRPr>
          </a:p>
        </p:txBody>
      </p:sp>
      <p:sp>
        <p:nvSpPr>
          <p:cNvPr id="2" name="Rectángulo 1">
            <a:extLst>
              <a:ext uri="{FF2B5EF4-FFF2-40B4-BE49-F238E27FC236}"/>
            </a:extLst>
          </p:cNvPr>
          <p:cNvSpPr/>
          <p:nvPr/>
        </p:nvSpPr>
        <p:spPr>
          <a:xfrm>
            <a:off x="838200" y="6202363"/>
            <a:ext cx="7848600" cy="677862"/>
          </a:xfrm>
          <a:prstGeom prst="rect">
            <a:avLst/>
          </a:prstGeom>
        </p:spPr>
        <p:txBody>
          <a:bodyPr>
            <a:spAutoFit/>
          </a:bodyPr>
          <a:lstStyle/>
          <a:p>
            <a:pPr algn="r" fontAlgn="auto">
              <a:spcBef>
                <a:spcPts val="0"/>
              </a:spcBef>
              <a:spcAft>
                <a:spcPts val="0"/>
              </a:spcAft>
              <a:defRPr/>
            </a:pPr>
            <a:r>
              <a:rPr lang="es-ES" sz="1200" b="1" dirty="0">
                <a:latin typeface="+mj-lt"/>
              </a:rPr>
              <a:t>Link: Zero </a:t>
            </a:r>
            <a:r>
              <a:rPr lang="es-ES" sz="1200" b="1" dirty="0" err="1">
                <a:latin typeface="+mj-lt"/>
              </a:rPr>
              <a:t>barriers</a:t>
            </a:r>
            <a:r>
              <a:rPr lang="es-ES" sz="1200" b="1" dirty="0">
                <a:latin typeface="+mj-lt"/>
              </a:rPr>
              <a:t> </a:t>
            </a:r>
            <a:r>
              <a:rPr lang="es-ES" sz="1200" b="1" dirty="0" err="1">
                <a:latin typeface="+mj-lt"/>
              </a:rPr>
              <a:t>to</a:t>
            </a:r>
            <a:r>
              <a:rPr lang="es-ES" sz="1200" b="1" dirty="0">
                <a:latin typeface="+mj-lt"/>
              </a:rPr>
              <a:t> </a:t>
            </a:r>
            <a:r>
              <a:rPr lang="es-ES" sz="1200" b="1" dirty="0" err="1">
                <a:latin typeface="+mj-lt"/>
              </a:rPr>
              <a:t>start</a:t>
            </a:r>
            <a:r>
              <a:rPr lang="es-ES" sz="1200" b="1" dirty="0">
                <a:latin typeface="+mj-lt"/>
              </a:rPr>
              <a:t> up</a:t>
            </a:r>
          </a:p>
          <a:p>
            <a:pPr algn="r" fontAlgn="auto">
              <a:spcBef>
                <a:spcPts val="0"/>
              </a:spcBef>
              <a:spcAft>
                <a:spcPts val="0"/>
              </a:spcAft>
              <a:defRPr/>
            </a:pPr>
            <a:r>
              <a:rPr lang="es-ES" sz="1200" dirty="0">
                <a:latin typeface="+mj-lt"/>
                <a:hlinkClick r:id="rId2"/>
              </a:rPr>
              <a:t>https://www.youtube.com/watch?v=FJzqd2vsQWQ&amp;list=PLFFEEAAE1F7ED0A47&amp;index=4&amp;t=0s</a:t>
            </a:r>
            <a:endParaRPr lang="es-ES" sz="1200" dirty="0">
              <a:latin typeface="+mj-lt"/>
            </a:endParaRPr>
          </a:p>
          <a:p>
            <a:pPr fontAlgn="auto">
              <a:spcBef>
                <a:spcPts val="0"/>
              </a:spcBef>
              <a:spcAft>
                <a:spcPts val="0"/>
              </a:spcAft>
              <a:defRPr/>
            </a:pPr>
            <a:endParaRPr lang="es-ES" sz="1400" dirty="0">
              <a:latin typeface="+mj-lt"/>
            </a:endParaRPr>
          </a:p>
        </p:txBody>
      </p:sp>
      <p:pic>
        <p:nvPicPr>
          <p:cNvPr id="26630" name="Imagen 6"/>
          <p:cNvPicPr>
            <a:picLocks noChangeAspect="1" noChangeArrowheads="1"/>
          </p:cNvPicPr>
          <p:nvPr/>
        </p:nvPicPr>
        <p:blipFill>
          <a:blip r:embed="rId3"/>
          <a:srcRect/>
          <a:stretch>
            <a:fillRect/>
          </a:stretch>
        </p:blipFill>
        <p:spPr bwMode="auto">
          <a:xfrm>
            <a:off x="2195513" y="6348413"/>
            <a:ext cx="387350" cy="3873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484438" y="1052513"/>
            <a:ext cx="3743325" cy="5762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dirty="0" err="1">
                <a:latin typeface="+mj-lt"/>
              </a:rPr>
              <a:t>Types</a:t>
            </a:r>
            <a:r>
              <a:rPr lang="es-ES" dirty="0">
                <a:latin typeface="+mj-lt"/>
              </a:rPr>
              <a:t> of </a:t>
            </a:r>
            <a:r>
              <a:rPr lang="es-ES" dirty="0" err="1">
                <a:latin typeface="+mj-lt"/>
              </a:rPr>
              <a:t>entrepreneurs</a:t>
            </a:r>
            <a:endParaRPr lang="ca-ES" dirty="0">
              <a:latin typeface="+mj-lt"/>
            </a:endParaRPr>
          </a:p>
        </p:txBody>
      </p:sp>
      <p:sp>
        <p:nvSpPr>
          <p:cNvPr id="5" name="4 Rectángulo redondeado"/>
          <p:cNvSpPr/>
          <p:nvPr/>
        </p:nvSpPr>
        <p:spPr>
          <a:xfrm>
            <a:off x="898525" y="3398838"/>
            <a:ext cx="3060700" cy="2663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mj-lt"/>
              </a:rPr>
              <a:t>people who has entrepreneurship spirit and the wish to work for themselves, or to create a business.</a:t>
            </a:r>
            <a:endParaRPr lang="ca-ES" b="1" dirty="0">
              <a:latin typeface="+mj-lt"/>
            </a:endParaRPr>
          </a:p>
        </p:txBody>
      </p:sp>
      <p:sp>
        <p:nvSpPr>
          <p:cNvPr id="6" name="5 Rectángulo redondeado"/>
          <p:cNvSpPr/>
          <p:nvPr/>
        </p:nvSpPr>
        <p:spPr>
          <a:xfrm>
            <a:off x="4932363" y="3398838"/>
            <a:ext cx="2952750" cy="2663825"/>
          </a:xfrm>
          <a:prstGeom prst="roundRect">
            <a:avLst/>
          </a:prstGeom>
          <a:solidFill>
            <a:srgbClr val="FCA30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mj-lt"/>
              </a:rPr>
              <a:t>people who has lost their job and consider self-employment as the only way to work</a:t>
            </a:r>
            <a:endParaRPr lang="ca-ES" dirty="0">
              <a:latin typeface="+mj-lt"/>
            </a:endParaRPr>
          </a:p>
        </p:txBody>
      </p:sp>
      <p:sp>
        <p:nvSpPr>
          <p:cNvPr id="7" name="6 Llamada de flecha hacia abajo"/>
          <p:cNvSpPr/>
          <p:nvPr/>
        </p:nvSpPr>
        <p:spPr>
          <a:xfrm>
            <a:off x="1403350" y="2073275"/>
            <a:ext cx="1944688" cy="11303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err="1">
                <a:latin typeface="+mj-lt"/>
              </a:rPr>
              <a:t>Vocational</a:t>
            </a:r>
            <a:endParaRPr lang="ca-ES" b="1" dirty="0">
              <a:latin typeface="+mj-lt"/>
            </a:endParaRPr>
          </a:p>
        </p:txBody>
      </p:sp>
      <p:sp>
        <p:nvSpPr>
          <p:cNvPr id="8" name="7 Llamada de flecha hacia abajo"/>
          <p:cNvSpPr/>
          <p:nvPr/>
        </p:nvSpPr>
        <p:spPr>
          <a:xfrm>
            <a:off x="5435600" y="2100263"/>
            <a:ext cx="1944688" cy="1130300"/>
          </a:xfrm>
          <a:prstGeom prst="downArrowCallout">
            <a:avLst/>
          </a:prstGeom>
          <a:solidFill>
            <a:srgbClr val="FCA30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err="1">
                <a:latin typeface="+mj-lt"/>
              </a:rPr>
              <a:t>For</a:t>
            </a:r>
            <a:r>
              <a:rPr lang="es-ES" b="1" dirty="0">
                <a:latin typeface="+mj-lt"/>
              </a:rPr>
              <a:t> </a:t>
            </a:r>
            <a:r>
              <a:rPr lang="es-ES" b="1" dirty="0" err="1">
                <a:latin typeface="+mj-lt"/>
              </a:rPr>
              <a:t>necessity</a:t>
            </a:r>
            <a:endParaRPr lang="ca-ES" b="1"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683568" y="980728"/>
          <a:ext cx="7859216"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4" name="Rectángulo 1"/>
          <p:cNvSpPr>
            <a:spLocks noChangeArrowheads="1"/>
          </p:cNvSpPr>
          <p:nvPr/>
        </p:nvSpPr>
        <p:spPr bwMode="auto">
          <a:xfrm>
            <a:off x="1920875" y="6173788"/>
            <a:ext cx="7200900" cy="631825"/>
          </a:xfrm>
          <a:prstGeom prst="rect">
            <a:avLst/>
          </a:prstGeom>
          <a:noFill/>
          <a:ln w="9525">
            <a:noFill/>
            <a:miter lim="800000"/>
            <a:headEnd/>
            <a:tailEnd/>
          </a:ln>
        </p:spPr>
        <p:txBody>
          <a:bodyPr>
            <a:spAutoFit/>
          </a:bodyPr>
          <a:lstStyle/>
          <a:p>
            <a:pPr algn="r">
              <a:lnSpc>
                <a:spcPct val="115000"/>
              </a:lnSpc>
              <a:spcAft>
                <a:spcPts val="1000"/>
              </a:spcAft>
            </a:pPr>
            <a:r>
              <a:rPr lang="en-US" sz="1200">
                <a:latin typeface="Calibri" pitchFamily="34" charset="0"/>
                <a:ea typeface="Calibri" pitchFamily="34" charset="0"/>
                <a:cs typeface="Times New Roman" pitchFamily="18" charset="0"/>
              </a:rPr>
              <a:t>Link: </a:t>
            </a:r>
            <a:r>
              <a:rPr lang="en-US" sz="1200" b="1">
                <a:latin typeface="Calibri" pitchFamily="34" charset="0"/>
                <a:ea typeface="Calibri" pitchFamily="34" charset="0"/>
                <a:cs typeface="Times New Roman" pitchFamily="18" charset="0"/>
              </a:rPr>
              <a:t>Cracking the code </a:t>
            </a:r>
          </a:p>
          <a:p>
            <a:pPr algn="r">
              <a:lnSpc>
                <a:spcPct val="115000"/>
              </a:lnSpc>
              <a:spcAft>
                <a:spcPts val="1000"/>
              </a:spcAft>
            </a:pPr>
            <a:r>
              <a:rPr lang="en-US" sz="1200" u="sng">
                <a:solidFill>
                  <a:srgbClr val="0000FF"/>
                </a:solidFill>
                <a:latin typeface="Calibri" pitchFamily="34" charset="0"/>
                <a:ea typeface="Calibri" pitchFamily="34" charset="0"/>
                <a:cs typeface="Times New Roman" pitchFamily="18" charset="0"/>
                <a:hlinkClick r:id="rId7"/>
              </a:rPr>
              <a:t>https://www.youtube.com/watch?v=SC8FdY6jMBA&amp;index=7&amp;list=PLFFEEAAE1F7ED0A47</a:t>
            </a:r>
            <a:endParaRPr lang="es-ES" sz="1200">
              <a:latin typeface="Cambria" pitchFamily="18" charset="0"/>
              <a:ea typeface="Calibri" pitchFamily="34" charset="0"/>
              <a:cs typeface="Times New Roman" pitchFamily="18" charset="0"/>
            </a:endParaRPr>
          </a:p>
        </p:txBody>
      </p:sp>
      <p:pic>
        <p:nvPicPr>
          <p:cNvPr id="28675" name="Imagen 3"/>
          <p:cNvPicPr>
            <a:picLocks noChangeAspect="1" noChangeArrowheads="1"/>
          </p:cNvPicPr>
          <p:nvPr/>
        </p:nvPicPr>
        <p:blipFill>
          <a:blip r:embed="rId8"/>
          <a:srcRect/>
          <a:stretch>
            <a:fillRect/>
          </a:stretch>
        </p:blipFill>
        <p:spPr bwMode="auto">
          <a:xfrm>
            <a:off x="2700338" y="6399213"/>
            <a:ext cx="387350" cy="3873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endParaRPr lang="en-US" sz="2000" dirty="0">
              <a:latin typeface="+mj-lt"/>
            </a:endParaRPr>
          </a:p>
          <a:p>
            <a:pPr marL="0" indent="0" eaLnBrk="1" fontAlgn="auto" hangingPunct="1">
              <a:spcAft>
                <a:spcPts val="0"/>
              </a:spcAft>
              <a:buFont typeface="Arial" panose="020B0604020202020204" pitchFamily="34" charset="0"/>
              <a:buNone/>
              <a:defRPr/>
            </a:pPr>
            <a:r>
              <a:rPr lang="en-US" sz="2000" dirty="0">
                <a:latin typeface="+mj-lt"/>
              </a:rPr>
              <a:t>The profile of an entrepreneur: we say a person has an entrepreneur profile when he/she has some </a:t>
            </a:r>
            <a:r>
              <a:rPr lang="en-US" sz="2000" dirty="0">
                <a:solidFill>
                  <a:schemeClr val="accent2"/>
                </a:solidFill>
                <a:latin typeface="+mj-lt"/>
              </a:rPr>
              <a:t>skills and competences that facilitate to lead new initiatives, in business field</a:t>
            </a:r>
            <a:r>
              <a:rPr lang="en-US" sz="2000" dirty="0">
                <a:latin typeface="+mj-lt"/>
              </a:rPr>
              <a:t>, also in others.</a:t>
            </a:r>
            <a:endParaRPr lang="ca-ES" sz="2000" dirty="0">
              <a:latin typeface="+mj-lt"/>
            </a:endParaRPr>
          </a:p>
          <a:p>
            <a:pPr marL="0" indent="0" eaLnBrk="1" fontAlgn="auto" hangingPunct="1">
              <a:spcAft>
                <a:spcPts val="0"/>
              </a:spcAft>
              <a:buFont typeface="Arial" panose="020B0604020202020204" pitchFamily="34" charset="0"/>
              <a:buNone/>
              <a:defRPr/>
            </a:pPr>
            <a:r>
              <a:rPr lang="en-US" sz="2000" dirty="0">
                <a:latin typeface="+mj-lt"/>
              </a:rPr>
              <a:t>Many of these skills are linked to personality, but others come from their beliefs, experiences and learnings, so they can be enhanced and improved.</a:t>
            </a:r>
          </a:p>
          <a:p>
            <a:pPr marL="0" indent="0" eaLnBrk="1" fontAlgn="auto" hangingPunct="1">
              <a:spcAft>
                <a:spcPts val="0"/>
              </a:spcAft>
              <a:buFont typeface="Arial" panose="020B0604020202020204" pitchFamily="34" charset="0"/>
              <a:buNone/>
              <a:defRPr/>
            </a:pPr>
            <a:endParaRPr lang="en-US" sz="2000" b="1" dirty="0">
              <a:latin typeface="+mj-lt"/>
            </a:endParaRPr>
          </a:p>
          <a:p>
            <a:pPr marL="0" indent="0" eaLnBrk="1" fontAlgn="auto" hangingPunct="1">
              <a:spcAft>
                <a:spcPts val="0"/>
              </a:spcAft>
              <a:buFont typeface="Arial" panose="020B0604020202020204" pitchFamily="34" charset="0"/>
              <a:buNone/>
              <a:defRPr/>
            </a:pPr>
            <a:r>
              <a:rPr lang="en-US" sz="2000" b="1" dirty="0">
                <a:solidFill>
                  <a:schemeClr val="accent2"/>
                </a:solidFill>
                <a:latin typeface="+mj-lt"/>
              </a:rPr>
              <a:t>The entrepreneur:</a:t>
            </a:r>
            <a:endParaRPr lang="ca-ES" sz="2000" dirty="0">
              <a:solidFill>
                <a:schemeClr val="accent2"/>
              </a:solidFill>
              <a:latin typeface="+mj-lt"/>
            </a:endParaRPr>
          </a:p>
          <a:p>
            <a:pPr eaLnBrk="1" fontAlgn="auto" hangingPunct="1">
              <a:spcAft>
                <a:spcPts val="0"/>
              </a:spcAft>
              <a:buFont typeface="Arial" panose="020B0604020202020204" pitchFamily="34" charset="0"/>
              <a:buChar char="•"/>
              <a:defRPr/>
            </a:pPr>
            <a:r>
              <a:rPr lang="en-US" sz="2000" dirty="0">
                <a:latin typeface="+mj-lt"/>
              </a:rPr>
              <a:t>Should have new ideas and to achieve to translate them into new business offers</a:t>
            </a:r>
            <a:endParaRPr lang="ca-ES" sz="2000" dirty="0">
              <a:latin typeface="+mj-lt"/>
            </a:endParaRPr>
          </a:p>
          <a:p>
            <a:pPr eaLnBrk="1" fontAlgn="auto" hangingPunct="1">
              <a:spcAft>
                <a:spcPts val="0"/>
              </a:spcAft>
              <a:buFont typeface="Arial" panose="020B0604020202020204" pitchFamily="34" charset="0"/>
              <a:buChar char="•"/>
              <a:defRPr/>
            </a:pPr>
            <a:r>
              <a:rPr lang="en-US" sz="2000" dirty="0">
                <a:latin typeface="+mj-lt"/>
              </a:rPr>
              <a:t>Should be able to take decisions in uncertainty conditions</a:t>
            </a:r>
            <a:endParaRPr lang="ca-ES" sz="2000" dirty="0">
              <a:latin typeface="+mj-lt"/>
            </a:endParaRPr>
          </a:p>
          <a:p>
            <a:pPr eaLnBrk="1" fontAlgn="auto" hangingPunct="1">
              <a:spcAft>
                <a:spcPts val="0"/>
              </a:spcAft>
              <a:buFont typeface="Arial" panose="020B0604020202020204" pitchFamily="34" charset="0"/>
              <a:buChar char="•"/>
              <a:defRPr/>
            </a:pPr>
            <a:r>
              <a:rPr lang="en-US" sz="2000" dirty="0">
                <a:latin typeface="+mj-lt"/>
              </a:rPr>
              <a:t>Should be able to evaluate his own skills and personal aptitudes and complement them with other collaborators, building a team he will lead</a:t>
            </a:r>
            <a:endParaRPr lang="ca-ES" sz="2000" dirty="0">
              <a:latin typeface="+mj-lt"/>
            </a:endParaRPr>
          </a:p>
          <a:p>
            <a:pPr eaLnBrk="1" fontAlgn="auto" hangingPunct="1">
              <a:spcAft>
                <a:spcPts val="0"/>
              </a:spcAft>
              <a:buFont typeface="Arial" panose="020B0604020202020204" pitchFamily="34" charset="0"/>
              <a:buChar char="•"/>
              <a:defRPr/>
            </a:pPr>
            <a:endParaRPr lang="ca-ES" sz="2000" dirty="0">
              <a:latin typeface="+mj-lt"/>
            </a:endParaRPr>
          </a:p>
        </p:txBody>
      </p:sp>
      <p:pic>
        <p:nvPicPr>
          <p:cNvPr id="29698" name="Picture 1"/>
          <p:cNvPicPr>
            <a:picLocks noChangeAspect="1" noChangeArrowheads="1"/>
          </p:cNvPicPr>
          <p:nvPr/>
        </p:nvPicPr>
        <p:blipFill>
          <a:blip r:embed="rId2"/>
          <a:srcRect/>
          <a:stretch>
            <a:fillRect/>
          </a:stretch>
        </p:blipFill>
        <p:spPr bwMode="auto">
          <a:xfrm>
            <a:off x="6780213" y="38100"/>
            <a:ext cx="2362200" cy="685800"/>
          </a:xfrm>
          <a:prstGeom prst="rect">
            <a:avLst/>
          </a:prstGeom>
          <a:noFill/>
          <a:ln w="9525">
            <a:noFill/>
            <a:miter lim="800000"/>
            <a:headEnd/>
            <a:tailEnd/>
          </a:ln>
        </p:spPr>
      </p:pic>
      <p:sp>
        <p:nvSpPr>
          <p:cNvPr id="29699" name="1 Título"/>
          <p:cNvSpPr>
            <a:spLocks noGrp="1"/>
          </p:cNvSpPr>
          <p:nvPr>
            <p:ph type="title"/>
          </p:nvPr>
        </p:nvSpPr>
        <p:spPr>
          <a:xfrm>
            <a:off x="468313" y="765175"/>
            <a:ext cx="8229600" cy="927100"/>
          </a:xfrm>
          <a:solidFill>
            <a:schemeClr val="accent1"/>
          </a:solidFill>
        </p:spPr>
        <p:txBody>
          <a:bodyPr/>
          <a:lstStyle/>
          <a:p>
            <a:pPr eaLnBrk="1" hangingPunct="1"/>
            <a:r>
              <a:rPr lang="es-ES" sz="3600" smtClean="0">
                <a:solidFill>
                  <a:schemeClr val="bg1"/>
                </a:solidFill>
              </a:rPr>
              <a:t>Skills and competences of an entrepreneur</a:t>
            </a:r>
            <a:endParaRPr lang="ca-ES" sz="3600" smtClean="0">
              <a:solidFill>
                <a:schemeClr val="bg1"/>
              </a:solidFill>
            </a:endParaRPr>
          </a:p>
        </p:txBody>
      </p:sp>
      <p:sp>
        <p:nvSpPr>
          <p:cNvPr id="4" name="Rectángulo 3">
            <a:extLst>
              <a:ext uri="{FF2B5EF4-FFF2-40B4-BE49-F238E27FC236}"/>
            </a:extLst>
          </p:cNvPr>
          <p:cNvSpPr/>
          <p:nvPr/>
        </p:nvSpPr>
        <p:spPr>
          <a:xfrm>
            <a:off x="2555875" y="6211888"/>
            <a:ext cx="6408738" cy="646112"/>
          </a:xfrm>
          <a:prstGeom prst="rect">
            <a:avLst/>
          </a:prstGeom>
        </p:spPr>
        <p:txBody>
          <a:bodyPr>
            <a:spAutoFit/>
          </a:bodyPr>
          <a:lstStyle/>
          <a:p>
            <a:pPr algn="r" fontAlgn="auto">
              <a:spcBef>
                <a:spcPts val="0"/>
              </a:spcBef>
              <a:spcAft>
                <a:spcPts val="0"/>
              </a:spcAft>
              <a:defRPr/>
            </a:pPr>
            <a:r>
              <a:rPr lang="es-ES" sz="1200" dirty="0">
                <a:latin typeface="+mj-lt"/>
              </a:rPr>
              <a:t>Link: </a:t>
            </a:r>
            <a:r>
              <a:rPr lang="ca-ES" sz="1200" b="1" dirty="0" err="1">
                <a:latin typeface="+mj-lt"/>
              </a:rPr>
              <a:t>You</a:t>
            </a:r>
            <a:r>
              <a:rPr lang="ca-ES" sz="1200" b="1" dirty="0">
                <a:latin typeface="+mj-lt"/>
              </a:rPr>
              <a:t> </a:t>
            </a:r>
            <a:r>
              <a:rPr lang="ca-ES" sz="1200" b="1" dirty="0" err="1">
                <a:latin typeface="+mj-lt"/>
              </a:rPr>
              <a:t>only</a:t>
            </a:r>
            <a:r>
              <a:rPr lang="ca-ES" sz="1200" b="1" dirty="0">
                <a:latin typeface="+mj-lt"/>
              </a:rPr>
              <a:t> </a:t>
            </a:r>
            <a:r>
              <a:rPr lang="ca-ES" sz="1200" b="1" dirty="0" err="1">
                <a:latin typeface="+mj-lt"/>
              </a:rPr>
              <a:t>need</a:t>
            </a:r>
            <a:r>
              <a:rPr lang="ca-ES" sz="1200" b="1" dirty="0">
                <a:latin typeface="+mj-lt"/>
              </a:rPr>
              <a:t> </a:t>
            </a:r>
            <a:r>
              <a:rPr lang="ca-ES" sz="1200" b="1" dirty="0" err="1">
                <a:latin typeface="+mj-lt"/>
              </a:rPr>
              <a:t>three</a:t>
            </a:r>
            <a:r>
              <a:rPr lang="ca-ES" sz="1200" b="1" dirty="0">
                <a:latin typeface="+mj-lt"/>
              </a:rPr>
              <a:t> </a:t>
            </a:r>
            <a:r>
              <a:rPr lang="ca-ES" sz="1200" b="1" dirty="0" err="1">
                <a:latin typeface="+mj-lt"/>
              </a:rPr>
              <a:t>things</a:t>
            </a:r>
            <a:r>
              <a:rPr lang="ca-ES" sz="1200" b="1" dirty="0">
                <a:latin typeface="+mj-lt"/>
              </a:rPr>
              <a:t> to be </a:t>
            </a:r>
            <a:r>
              <a:rPr lang="ca-ES" sz="1200" b="1" dirty="0" err="1">
                <a:latin typeface="+mj-lt"/>
              </a:rPr>
              <a:t>an</a:t>
            </a:r>
            <a:r>
              <a:rPr lang="ca-ES" sz="1200" b="1" dirty="0">
                <a:latin typeface="+mj-lt"/>
              </a:rPr>
              <a:t> </a:t>
            </a:r>
            <a:r>
              <a:rPr lang="ca-ES" sz="1200" b="1" dirty="0" err="1">
                <a:latin typeface="+mj-lt"/>
              </a:rPr>
              <a:t>entrepreneur</a:t>
            </a:r>
            <a:endParaRPr lang="es-ES" sz="1200" dirty="0">
              <a:latin typeface="+mj-lt"/>
            </a:endParaRPr>
          </a:p>
          <a:p>
            <a:pPr algn="r" fontAlgn="auto">
              <a:spcBef>
                <a:spcPts val="0"/>
              </a:spcBef>
              <a:spcAft>
                <a:spcPts val="0"/>
              </a:spcAft>
              <a:defRPr/>
            </a:pPr>
            <a:r>
              <a:rPr lang="es-ES" sz="1200" dirty="0">
                <a:latin typeface="+mj-lt"/>
              </a:rPr>
              <a:t> </a:t>
            </a:r>
            <a:r>
              <a:rPr lang="es-ES" sz="1200" dirty="0">
                <a:latin typeface="+mj-lt"/>
                <a:hlinkClick r:id="rId3"/>
              </a:rPr>
              <a:t>https://www.youtube.com/watch?v=ao6e-b8phFM</a:t>
            </a:r>
            <a:endParaRPr lang="es-ES" sz="1200" dirty="0">
              <a:latin typeface="+mj-lt"/>
            </a:endParaRPr>
          </a:p>
          <a:p>
            <a:pPr algn="r" fontAlgn="auto">
              <a:spcBef>
                <a:spcPts val="0"/>
              </a:spcBef>
              <a:spcAft>
                <a:spcPts val="0"/>
              </a:spcAft>
              <a:defRPr/>
            </a:pPr>
            <a:endParaRPr lang="es-ES" sz="1200" dirty="0">
              <a:latin typeface="+mj-lt"/>
            </a:endParaRPr>
          </a:p>
        </p:txBody>
      </p:sp>
      <p:pic>
        <p:nvPicPr>
          <p:cNvPr id="29701" name="Imagen 7"/>
          <p:cNvPicPr>
            <a:picLocks noChangeAspect="1" noChangeArrowheads="1"/>
          </p:cNvPicPr>
          <p:nvPr/>
        </p:nvPicPr>
        <p:blipFill>
          <a:blip r:embed="rId4"/>
          <a:srcRect/>
          <a:stretch>
            <a:fillRect/>
          </a:stretch>
        </p:blipFill>
        <p:spPr bwMode="auto">
          <a:xfrm>
            <a:off x="4716463" y="6342063"/>
            <a:ext cx="387350" cy="38576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nvPr>
        </p:nvGraphicFramePr>
        <p:xfrm>
          <a:off x="468313" y="1628775"/>
          <a:ext cx="8229600" cy="4133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1403350" y="765175"/>
            <a:ext cx="6337300"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en-US" b="1" dirty="0">
                <a:latin typeface="+mj-lt"/>
              </a:rPr>
              <a:t>Some </a:t>
            </a:r>
            <a:r>
              <a:rPr lang="en-US" sz="2400" b="1" dirty="0">
                <a:solidFill>
                  <a:schemeClr val="accent2"/>
                </a:solidFill>
                <a:latin typeface="+mj-lt"/>
              </a:rPr>
              <a:t>characteristics</a:t>
            </a:r>
            <a:r>
              <a:rPr lang="en-US" b="1" dirty="0">
                <a:latin typeface="+mj-lt"/>
              </a:rPr>
              <a:t> of the entrepreneur profile are:</a:t>
            </a:r>
            <a:endParaRPr lang="ca-ES" dirty="0">
              <a:latin typeface="+mj-lt"/>
            </a:endParaRPr>
          </a:p>
        </p:txBody>
      </p:sp>
      <p:sp>
        <p:nvSpPr>
          <p:cNvPr id="5" name="Rectángulo 4">
            <a:extLst>
              <a:ext uri="{FF2B5EF4-FFF2-40B4-BE49-F238E27FC236}"/>
            </a:extLst>
          </p:cNvPr>
          <p:cNvSpPr/>
          <p:nvPr/>
        </p:nvSpPr>
        <p:spPr>
          <a:xfrm>
            <a:off x="1547813" y="6237288"/>
            <a:ext cx="7488237" cy="646112"/>
          </a:xfrm>
          <a:prstGeom prst="rect">
            <a:avLst/>
          </a:prstGeom>
        </p:spPr>
        <p:txBody>
          <a:bodyPr>
            <a:spAutoFit/>
          </a:bodyPr>
          <a:lstStyle/>
          <a:p>
            <a:pPr algn="r" fontAlgn="auto">
              <a:spcBef>
                <a:spcPts val="0"/>
              </a:spcBef>
              <a:spcAft>
                <a:spcPts val="0"/>
              </a:spcAft>
              <a:defRPr/>
            </a:pPr>
            <a:r>
              <a:rPr lang="ca-ES" sz="1200" b="1" dirty="0" err="1">
                <a:latin typeface="+mj-lt"/>
              </a:rPr>
              <a:t>Link</a:t>
            </a:r>
            <a:r>
              <a:rPr lang="ca-ES" sz="1200" b="1" dirty="0">
                <a:latin typeface="+mj-lt"/>
              </a:rPr>
              <a:t>: 15 </a:t>
            </a:r>
            <a:r>
              <a:rPr lang="ca-ES" sz="1200" b="1" dirty="0" err="1">
                <a:latin typeface="+mj-lt"/>
              </a:rPr>
              <a:t>characteristics</a:t>
            </a:r>
            <a:r>
              <a:rPr lang="ca-ES" sz="1200" b="1" dirty="0">
                <a:latin typeface="+mj-lt"/>
              </a:rPr>
              <a:t> of </a:t>
            </a:r>
            <a:r>
              <a:rPr lang="ca-ES" sz="1200" b="1" dirty="0" err="1">
                <a:latin typeface="+mj-lt"/>
              </a:rPr>
              <a:t>an</a:t>
            </a:r>
            <a:r>
              <a:rPr lang="ca-ES" sz="1200" b="1" dirty="0">
                <a:latin typeface="+mj-lt"/>
              </a:rPr>
              <a:t> </a:t>
            </a:r>
            <a:r>
              <a:rPr lang="ca-ES" sz="1200" b="1" dirty="0" err="1">
                <a:latin typeface="+mj-lt"/>
              </a:rPr>
              <a:t>entrepreneur</a:t>
            </a:r>
            <a:endParaRPr lang="ca-ES" sz="1200" b="1" dirty="0">
              <a:latin typeface="+mj-lt"/>
            </a:endParaRPr>
          </a:p>
          <a:p>
            <a:pPr algn="r" fontAlgn="auto">
              <a:spcBef>
                <a:spcPts val="0"/>
              </a:spcBef>
              <a:spcAft>
                <a:spcPts val="0"/>
              </a:spcAft>
              <a:defRPr/>
            </a:pPr>
            <a:r>
              <a:rPr lang="ca-ES" sz="1200" dirty="0">
                <a:latin typeface="+mj-lt"/>
                <a:hlinkClick r:id="rId7"/>
              </a:rPr>
              <a:t>https://www.youtube.com/watch?v=sOjeQV5pHh4</a:t>
            </a:r>
            <a:endParaRPr lang="ca-ES" sz="1200" dirty="0">
              <a:latin typeface="+mj-lt"/>
            </a:endParaRPr>
          </a:p>
          <a:p>
            <a:pPr algn="r" fontAlgn="auto">
              <a:spcBef>
                <a:spcPts val="0"/>
              </a:spcBef>
              <a:spcAft>
                <a:spcPts val="0"/>
              </a:spcAft>
              <a:defRPr/>
            </a:pPr>
            <a:endParaRPr lang="ca-ES" sz="1200" dirty="0">
              <a:latin typeface="+mj-lt"/>
            </a:endParaRPr>
          </a:p>
        </p:txBody>
      </p:sp>
      <p:pic>
        <p:nvPicPr>
          <p:cNvPr id="30724" name="Imagen 5"/>
          <p:cNvPicPr>
            <a:picLocks noChangeAspect="1" noChangeArrowheads="1"/>
          </p:cNvPicPr>
          <p:nvPr/>
        </p:nvPicPr>
        <p:blipFill>
          <a:blip r:embed="rId8"/>
          <a:srcRect/>
          <a:stretch>
            <a:fillRect/>
          </a:stretch>
        </p:blipFill>
        <p:spPr bwMode="auto">
          <a:xfrm>
            <a:off x="5099050" y="6367463"/>
            <a:ext cx="387350" cy="3873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2627313" y="765175"/>
            <a:ext cx="3816350"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en-US" b="1" dirty="0">
                <a:latin typeface="+mj-lt"/>
              </a:rPr>
              <a:t>Technical management skills</a:t>
            </a:r>
            <a:endParaRPr lang="ca-ES"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nvPr>
        </p:nvGraphicFramePr>
        <p:xfrm>
          <a:off x="1758516" y="1484784"/>
          <a:ext cx="5122912" cy="4565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1763713" y="765175"/>
            <a:ext cx="4968875"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en-US" sz="2400" b="1" dirty="0">
                <a:solidFill>
                  <a:schemeClr val="accent2"/>
                </a:solidFill>
                <a:latin typeface="+mj-lt"/>
              </a:rPr>
              <a:t>Skills</a:t>
            </a:r>
            <a:r>
              <a:rPr lang="en-US" b="1" dirty="0">
                <a:latin typeface="+mj-lt"/>
              </a:rPr>
              <a:t> that the guide allows to develop</a:t>
            </a:r>
            <a:endParaRPr lang="ca-ES"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179512" y="1340768"/>
          <a:ext cx="8507288"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1979613" y="765175"/>
            <a:ext cx="4537075"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400" b="1" dirty="0">
                <a:solidFill>
                  <a:schemeClr val="accent2"/>
                </a:solidFill>
                <a:latin typeface="+mj-lt"/>
              </a:rPr>
              <a:t>Attitudes</a:t>
            </a:r>
            <a:r>
              <a:rPr lang="en-US" b="1" dirty="0">
                <a:latin typeface="+mj-lt"/>
              </a:rPr>
              <a:t> and </a:t>
            </a:r>
            <a:r>
              <a:rPr lang="en-US" sz="2400" b="1" dirty="0">
                <a:solidFill>
                  <a:schemeClr val="accent2"/>
                </a:solidFill>
                <a:latin typeface="+mj-lt"/>
              </a:rPr>
              <a:t>skills</a:t>
            </a:r>
            <a:r>
              <a:rPr lang="en-US" b="1" dirty="0">
                <a:latin typeface="+mj-lt"/>
              </a:rPr>
              <a:t> to reinforce</a:t>
            </a:r>
            <a:endParaRPr lang="ca-ES" b="1"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ES" dirty="0"/>
              <a:t>INDEX</a:t>
            </a:r>
            <a:br>
              <a:rPr lang="es-ES" dirty="0"/>
            </a:br>
            <a:endParaRPr lang="ca-ES" dirty="0"/>
          </a:p>
        </p:txBody>
      </p:sp>
      <p:sp>
        <p:nvSpPr>
          <p:cNvPr id="3" name="2 Marcador de contenido"/>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s-ES" b="1" dirty="0">
                <a:solidFill>
                  <a:schemeClr val="accent2"/>
                </a:solidFill>
                <a:latin typeface="+mj-lt"/>
              </a:rPr>
              <a:t>Unit 1: </a:t>
            </a:r>
            <a:r>
              <a:rPr lang="es-ES" dirty="0" err="1">
                <a:solidFill>
                  <a:schemeClr val="accent2"/>
                </a:solidFill>
                <a:latin typeface="+mj-lt"/>
              </a:rPr>
              <a:t>Introduction</a:t>
            </a:r>
            <a:endParaRPr lang="es-ES" dirty="0">
              <a:solidFill>
                <a:schemeClr val="accent2"/>
              </a:solidFill>
              <a:latin typeface="+mj-lt"/>
            </a:endParaRPr>
          </a:p>
          <a:p>
            <a:pPr eaLnBrk="1" fontAlgn="auto" hangingPunct="1">
              <a:spcAft>
                <a:spcPts val="0"/>
              </a:spcAft>
              <a:buFont typeface="Arial" panose="020B0604020202020204" pitchFamily="34" charset="0"/>
              <a:buChar char="•"/>
              <a:defRPr/>
            </a:pPr>
            <a:r>
              <a:rPr lang="es-ES" b="1" dirty="0">
                <a:solidFill>
                  <a:schemeClr val="accent2"/>
                </a:solidFill>
                <a:latin typeface="+mj-lt"/>
              </a:rPr>
              <a:t>Unit 2: </a:t>
            </a:r>
            <a:r>
              <a:rPr lang="es-ES" dirty="0" err="1">
                <a:solidFill>
                  <a:schemeClr val="accent2"/>
                </a:solidFill>
                <a:latin typeface="+mj-lt"/>
              </a:rPr>
              <a:t>Definition</a:t>
            </a:r>
            <a:r>
              <a:rPr lang="es-ES" dirty="0">
                <a:solidFill>
                  <a:schemeClr val="accent2"/>
                </a:solidFill>
                <a:latin typeface="+mj-lt"/>
              </a:rPr>
              <a:t> of </a:t>
            </a:r>
            <a:r>
              <a:rPr lang="es-ES" dirty="0" err="1">
                <a:solidFill>
                  <a:schemeClr val="accent2"/>
                </a:solidFill>
                <a:latin typeface="+mj-lt"/>
              </a:rPr>
              <a:t>entrepreneur</a:t>
            </a:r>
            <a:endParaRPr lang="es-ES" dirty="0">
              <a:solidFill>
                <a:schemeClr val="accent2"/>
              </a:solidFill>
              <a:latin typeface="+mj-lt"/>
            </a:endParaRPr>
          </a:p>
          <a:p>
            <a:pPr eaLnBrk="1" fontAlgn="auto" hangingPunct="1">
              <a:spcAft>
                <a:spcPts val="0"/>
              </a:spcAft>
              <a:buFont typeface="Arial" panose="020B0604020202020204" pitchFamily="34" charset="0"/>
              <a:buChar char="•"/>
              <a:defRPr/>
            </a:pPr>
            <a:r>
              <a:rPr lang="es-ES" b="1" dirty="0">
                <a:solidFill>
                  <a:schemeClr val="accent2"/>
                </a:solidFill>
                <a:latin typeface="+mj-lt"/>
              </a:rPr>
              <a:t>Unit 3: </a:t>
            </a:r>
            <a:r>
              <a:rPr lang="es-ES" dirty="0" err="1">
                <a:solidFill>
                  <a:schemeClr val="accent2"/>
                </a:solidFill>
                <a:latin typeface="+mj-lt"/>
              </a:rPr>
              <a:t>Definition</a:t>
            </a:r>
            <a:r>
              <a:rPr lang="es-ES" dirty="0">
                <a:solidFill>
                  <a:schemeClr val="accent2"/>
                </a:solidFill>
                <a:latin typeface="+mj-lt"/>
              </a:rPr>
              <a:t> of </a:t>
            </a:r>
            <a:r>
              <a:rPr lang="es-ES" dirty="0" err="1">
                <a:solidFill>
                  <a:schemeClr val="accent2"/>
                </a:solidFill>
                <a:latin typeface="+mj-lt"/>
              </a:rPr>
              <a:t>storytelling</a:t>
            </a:r>
            <a:r>
              <a:rPr lang="es-ES" dirty="0">
                <a:solidFill>
                  <a:schemeClr val="accent2"/>
                </a:solidFill>
                <a:latin typeface="+mj-lt"/>
              </a:rPr>
              <a:t> and </a:t>
            </a:r>
            <a:r>
              <a:rPr lang="es-ES" dirty="0" err="1">
                <a:solidFill>
                  <a:schemeClr val="accent2"/>
                </a:solidFill>
                <a:latin typeface="+mj-lt"/>
              </a:rPr>
              <a:t>applications</a:t>
            </a:r>
            <a:endParaRPr lang="es-ES" dirty="0">
              <a:solidFill>
                <a:schemeClr val="accent2"/>
              </a:solidFill>
              <a:latin typeface="+mj-lt"/>
            </a:endParaRPr>
          </a:p>
          <a:p>
            <a:pPr eaLnBrk="1" fontAlgn="auto" hangingPunct="1">
              <a:spcAft>
                <a:spcPts val="0"/>
              </a:spcAft>
              <a:buFont typeface="Arial" panose="020B0604020202020204" pitchFamily="34" charset="0"/>
              <a:buChar char="•"/>
              <a:defRPr/>
            </a:pPr>
            <a:r>
              <a:rPr lang="es-ES" b="1" dirty="0">
                <a:solidFill>
                  <a:schemeClr val="accent2"/>
                </a:solidFill>
                <a:latin typeface="+mj-lt"/>
              </a:rPr>
              <a:t>Unit 4: </a:t>
            </a:r>
            <a:r>
              <a:rPr lang="es-ES" dirty="0" err="1">
                <a:solidFill>
                  <a:schemeClr val="accent2"/>
                </a:solidFill>
                <a:latin typeface="+mj-lt"/>
              </a:rPr>
              <a:t>Storytelling</a:t>
            </a:r>
            <a:r>
              <a:rPr lang="es-ES" dirty="0">
                <a:solidFill>
                  <a:schemeClr val="accent2"/>
                </a:solidFill>
                <a:latin typeface="+mj-lt"/>
              </a:rPr>
              <a:t> </a:t>
            </a:r>
            <a:r>
              <a:rPr lang="es-ES" dirty="0" err="1">
                <a:solidFill>
                  <a:schemeClr val="accent2"/>
                </a:solidFill>
                <a:latin typeface="+mj-lt"/>
              </a:rPr>
              <a:t>for</a:t>
            </a:r>
            <a:r>
              <a:rPr lang="es-ES" dirty="0">
                <a:solidFill>
                  <a:schemeClr val="accent2"/>
                </a:solidFill>
                <a:latin typeface="+mj-lt"/>
              </a:rPr>
              <a:t> training</a:t>
            </a:r>
          </a:p>
          <a:p>
            <a:pPr eaLnBrk="1" fontAlgn="auto" hangingPunct="1">
              <a:spcAft>
                <a:spcPts val="0"/>
              </a:spcAft>
              <a:buFont typeface="Arial" panose="020B0604020202020204" pitchFamily="34" charset="0"/>
              <a:buChar char="•"/>
              <a:defRPr/>
            </a:pPr>
            <a:r>
              <a:rPr lang="es-ES" b="1" dirty="0">
                <a:solidFill>
                  <a:schemeClr val="accent2"/>
                </a:solidFill>
                <a:latin typeface="+mj-lt"/>
              </a:rPr>
              <a:t>Unit 5: </a:t>
            </a:r>
            <a:r>
              <a:rPr lang="es-ES" dirty="0">
                <a:solidFill>
                  <a:schemeClr val="accent2"/>
                </a:solidFill>
                <a:latin typeface="+mj-lt"/>
              </a:rPr>
              <a:t>Digital </a:t>
            </a:r>
            <a:r>
              <a:rPr lang="es-ES" dirty="0" err="1">
                <a:solidFill>
                  <a:schemeClr val="accent2"/>
                </a:solidFill>
                <a:latin typeface="+mj-lt"/>
              </a:rPr>
              <a:t>storytelling</a:t>
            </a:r>
            <a:endParaRPr lang="ca-ES" dirty="0">
              <a:solidFill>
                <a:schemeClr val="accent2"/>
              </a:solidFill>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051050" y="765175"/>
            <a:ext cx="4392613"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400" b="1" dirty="0">
                <a:solidFill>
                  <a:schemeClr val="accent2"/>
                </a:solidFill>
                <a:latin typeface="+mj-lt"/>
              </a:rPr>
              <a:t>Values</a:t>
            </a:r>
            <a:r>
              <a:rPr lang="en-US" b="1" dirty="0">
                <a:latin typeface="+mj-lt"/>
              </a:rPr>
              <a:t> to promote</a:t>
            </a:r>
            <a:endParaRPr lang="ca-ES" dirty="0">
              <a:latin typeface="+mj-lt"/>
            </a:endParaRPr>
          </a:p>
        </p:txBody>
      </p:sp>
      <p:graphicFrame>
        <p:nvGraphicFramePr>
          <p:cNvPr id="7" name="6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2636838"/>
            <a:ext cx="8147050" cy="3776662"/>
          </a:xfrm>
        </p:spPr>
        <p:txBody>
          <a:bodyPr rtlCol="0">
            <a:normAutofit/>
          </a:bodyPr>
          <a:lstStyle/>
          <a:p>
            <a:pPr eaLnBrk="1" fontAlgn="auto" hangingPunct="1">
              <a:spcAft>
                <a:spcPts val="0"/>
              </a:spcAft>
              <a:buFont typeface="Arial" panose="020B0604020202020204" pitchFamily="34" charset="0"/>
              <a:buChar char="•"/>
              <a:defRPr/>
            </a:pPr>
            <a:r>
              <a:rPr lang="en-US" sz="1800" dirty="0">
                <a:latin typeface="+mj-lt"/>
              </a:rPr>
              <a:t>Some of the key aspects for companies success are: </a:t>
            </a:r>
          </a:p>
          <a:p>
            <a:pPr marL="800100" lvl="1" indent="-342900" eaLnBrk="1" fontAlgn="auto" hangingPunct="1">
              <a:spcAft>
                <a:spcPts val="0"/>
              </a:spcAft>
              <a:buFont typeface="+mj-lt"/>
              <a:buAutoNum type="arabicPeriod"/>
              <a:defRPr/>
            </a:pPr>
            <a:r>
              <a:rPr lang="en-US" sz="1400" b="1" dirty="0">
                <a:solidFill>
                  <a:schemeClr val="accent2"/>
                </a:solidFill>
                <a:latin typeface="+mj-lt"/>
              </a:rPr>
              <a:t>Bet on innovation and development: </a:t>
            </a:r>
            <a:r>
              <a:rPr lang="en-US" sz="1400" dirty="0">
                <a:latin typeface="+mj-lt"/>
              </a:rPr>
              <a:t>product or service offered should be the best for customer, so a company can never stop innovation.</a:t>
            </a:r>
          </a:p>
          <a:p>
            <a:pPr marL="800100" lvl="1" indent="-342900" eaLnBrk="1" fontAlgn="auto" hangingPunct="1">
              <a:spcAft>
                <a:spcPts val="0"/>
              </a:spcAft>
              <a:buFont typeface="+mj-lt"/>
              <a:buAutoNum type="arabicPeriod"/>
              <a:defRPr/>
            </a:pPr>
            <a:r>
              <a:rPr lang="en-US" sz="1400" b="1" dirty="0">
                <a:solidFill>
                  <a:schemeClr val="accent2"/>
                </a:solidFill>
                <a:latin typeface="+mj-lt"/>
              </a:rPr>
              <a:t>Update sales’ strategy: </a:t>
            </a:r>
            <a:r>
              <a:rPr lang="en-US" sz="1400" dirty="0">
                <a:latin typeface="+mj-lt"/>
              </a:rPr>
              <a:t>Offer incentives, offers, prices, boost internet presence. It is required a deep and interactive analysis of  new trends</a:t>
            </a:r>
          </a:p>
          <a:p>
            <a:pPr marL="800100" lvl="1" indent="-342900" eaLnBrk="1" fontAlgn="auto" hangingPunct="1">
              <a:spcAft>
                <a:spcPts val="0"/>
              </a:spcAft>
              <a:buFont typeface="+mj-lt"/>
              <a:buAutoNum type="arabicPeriod"/>
              <a:defRPr/>
            </a:pPr>
            <a:r>
              <a:rPr lang="en-US" sz="1400" b="1" dirty="0">
                <a:solidFill>
                  <a:schemeClr val="accent2"/>
                </a:solidFill>
                <a:latin typeface="+mj-lt"/>
              </a:rPr>
              <a:t>Keep costs at bay: </a:t>
            </a:r>
            <a:r>
              <a:rPr lang="en-US" sz="1400" dirty="0">
                <a:latin typeface="+mj-lt"/>
              </a:rPr>
              <a:t>to identify which areas allow to reduce costs and to optimize resources in most efficient way</a:t>
            </a:r>
          </a:p>
          <a:p>
            <a:pPr marL="800100" lvl="1" indent="-342900" eaLnBrk="1" fontAlgn="auto" hangingPunct="1">
              <a:spcAft>
                <a:spcPts val="0"/>
              </a:spcAft>
              <a:buFont typeface="+mj-lt"/>
              <a:buAutoNum type="arabicPeriod"/>
              <a:defRPr/>
            </a:pPr>
            <a:r>
              <a:rPr lang="en-US" sz="1400" b="1" dirty="0">
                <a:solidFill>
                  <a:schemeClr val="accent2"/>
                </a:solidFill>
                <a:latin typeface="+mj-lt"/>
              </a:rPr>
              <a:t>Offer a good service to customers: </a:t>
            </a:r>
            <a:r>
              <a:rPr lang="en-US" sz="1400" dirty="0">
                <a:latin typeface="+mj-lt"/>
              </a:rPr>
              <a:t>it is important to maintain and retain customers</a:t>
            </a:r>
          </a:p>
          <a:p>
            <a:pPr marL="800100" lvl="1" indent="-342900" eaLnBrk="1" fontAlgn="auto" hangingPunct="1">
              <a:spcAft>
                <a:spcPts val="0"/>
              </a:spcAft>
              <a:buFont typeface="+mj-lt"/>
              <a:buAutoNum type="arabicPeriod"/>
              <a:defRPr/>
            </a:pPr>
            <a:r>
              <a:rPr lang="en-US" sz="1400" b="1" dirty="0">
                <a:solidFill>
                  <a:schemeClr val="accent2"/>
                </a:solidFill>
                <a:latin typeface="+mj-lt"/>
              </a:rPr>
              <a:t>Teamwork: </a:t>
            </a:r>
            <a:r>
              <a:rPr lang="en-US" sz="1400" dirty="0">
                <a:latin typeface="+mj-lt"/>
              </a:rPr>
              <a:t>to promote the collaboration between departments, headquarters, teams… for a common effort to achieve goals.</a:t>
            </a:r>
          </a:p>
          <a:p>
            <a:pPr marL="800100" lvl="1" indent="-342900" eaLnBrk="1" fontAlgn="auto" hangingPunct="1">
              <a:spcAft>
                <a:spcPts val="0"/>
              </a:spcAft>
              <a:buFont typeface="+mj-lt"/>
              <a:buAutoNum type="arabicPeriod"/>
              <a:defRPr/>
            </a:pPr>
            <a:r>
              <a:rPr lang="en-US" sz="1400" b="1" dirty="0">
                <a:solidFill>
                  <a:schemeClr val="accent2"/>
                </a:solidFill>
                <a:latin typeface="+mj-lt"/>
              </a:rPr>
              <a:t>To be update and detect opportunities: </a:t>
            </a:r>
            <a:r>
              <a:rPr lang="en-US" sz="1400" dirty="0">
                <a:latin typeface="+mj-lt"/>
              </a:rPr>
              <a:t>to be able to anticipate, to adapt to new demands and to launch new products and services</a:t>
            </a:r>
          </a:p>
        </p:txBody>
      </p:sp>
      <p:sp>
        <p:nvSpPr>
          <p:cNvPr id="4" name="3 Rectángulo redondeado"/>
          <p:cNvSpPr/>
          <p:nvPr/>
        </p:nvSpPr>
        <p:spPr>
          <a:xfrm>
            <a:off x="2124075" y="1700213"/>
            <a:ext cx="4392613" cy="5762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400" b="1" dirty="0">
                <a:solidFill>
                  <a:schemeClr val="accent2"/>
                </a:solidFill>
                <a:latin typeface="+mj-lt"/>
              </a:rPr>
              <a:t>Keys of success</a:t>
            </a:r>
            <a:endParaRPr lang="ca-ES" dirty="0">
              <a:latin typeface="+mj-lt"/>
            </a:endParaRPr>
          </a:p>
        </p:txBody>
      </p:sp>
      <p:sp>
        <p:nvSpPr>
          <p:cNvPr id="35843" name="1 Título"/>
          <p:cNvSpPr>
            <a:spLocks noGrp="1"/>
          </p:cNvSpPr>
          <p:nvPr>
            <p:ph type="title"/>
          </p:nvPr>
        </p:nvSpPr>
        <p:spPr>
          <a:xfrm>
            <a:off x="468313" y="908050"/>
            <a:ext cx="8229600" cy="784225"/>
          </a:xfrm>
          <a:solidFill>
            <a:schemeClr val="accent1"/>
          </a:solidFill>
        </p:spPr>
        <p:txBody>
          <a:bodyPr/>
          <a:lstStyle/>
          <a:p>
            <a:pPr eaLnBrk="1" hangingPunct="1"/>
            <a:r>
              <a:rPr lang="es-ES" sz="3600" smtClean="0">
                <a:solidFill>
                  <a:schemeClr val="bg1"/>
                </a:solidFill>
              </a:rPr>
              <a:t>Keys of success and of failure</a:t>
            </a:r>
            <a:endParaRPr lang="ca-ES" sz="3600" smtClean="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051050" y="765175"/>
            <a:ext cx="4392613"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400" b="1" dirty="0">
                <a:solidFill>
                  <a:schemeClr val="accent2"/>
                </a:solidFill>
                <a:latin typeface="+mj-lt"/>
              </a:rPr>
              <a:t>Key factors of failure</a:t>
            </a:r>
            <a:endParaRPr lang="ca-ES" dirty="0">
              <a:latin typeface="+mj-lt"/>
            </a:endParaRPr>
          </a:p>
        </p:txBody>
      </p:sp>
      <p:sp>
        <p:nvSpPr>
          <p:cNvPr id="6" name="5 Pentágono"/>
          <p:cNvSpPr/>
          <p:nvPr/>
        </p:nvSpPr>
        <p:spPr>
          <a:xfrm>
            <a:off x="827088" y="1700213"/>
            <a:ext cx="4465637" cy="5048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err="1">
                <a:latin typeface="+mj-lt"/>
              </a:rPr>
              <a:t>Regarding</a:t>
            </a:r>
            <a:r>
              <a:rPr lang="es-ES" dirty="0">
                <a:latin typeface="+mj-lt"/>
              </a:rPr>
              <a:t> </a:t>
            </a:r>
            <a:r>
              <a:rPr lang="es-ES" dirty="0" err="1">
                <a:latin typeface="+mj-lt"/>
              </a:rPr>
              <a:t>the</a:t>
            </a:r>
            <a:r>
              <a:rPr lang="es-ES" dirty="0">
                <a:latin typeface="+mj-lt"/>
              </a:rPr>
              <a:t> </a:t>
            </a:r>
            <a:r>
              <a:rPr lang="es-ES" dirty="0" err="1">
                <a:latin typeface="+mj-lt"/>
              </a:rPr>
              <a:t>entrepreneur</a:t>
            </a:r>
            <a:endParaRPr lang="ca-ES" dirty="0">
              <a:latin typeface="+mj-lt"/>
            </a:endParaRPr>
          </a:p>
        </p:txBody>
      </p:sp>
      <p:sp>
        <p:nvSpPr>
          <p:cNvPr id="7" name="6 CuadroTexto"/>
          <p:cNvSpPr txBox="1"/>
          <p:nvPr/>
        </p:nvSpPr>
        <p:spPr>
          <a:xfrm>
            <a:off x="827088" y="2492375"/>
            <a:ext cx="6553200" cy="923925"/>
          </a:xfrm>
          <a:prstGeom prst="rect">
            <a:avLst/>
          </a:prstGeom>
          <a:noFill/>
        </p:spPr>
        <p:txBody>
          <a:bodyPr>
            <a:spAutoFit/>
          </a:bodyPr>
          <a:lstStyle/>
          <a:p>
            <a:pPr marL="342900" indent="-342900" fontAlgn="auto">
              <a:spcBef>
                <a:spcPts val="0"/>
              </a:spcBef>
              <a:spcAft>
                <a:spcPts val="0"/>
              </a:spcAft>
              <a:buFont typeface="+mj-lt"/>
              <a:buAutoNum type="arabicPeriod"/>
              <a:defRPr/>
            </a:pPr>
            <a:r>
              <a:rPr lang="en-US" dirty="0">
                <a:latin typeface="+mj-lt"/>
              </a:rPr>
              <a:t>To start a business with a reason but without motivation</a:t>
            </a:r>
          </a:p>
          <a:p>
            <a:pPr marL="342900" indent="-342900" fontAlgn="auto">
              <a:spcBef>
                <a:spcPts val="0"/>
              </a:spcBef>
              <a:spcAft>
                <a:spcPts val="0"/>
              </a:spcAft>
              <a:buFont typeface="+mj-lt"/>
              <a:buAutoNum type="arabicPeriod"/>
              <a:defRPr/>
            </a:pPr>
            <a:r>
              <a:rPr lang="en-US" dirty="0">
                <a:latin typeface="+mj-lt"/>
              </a:rPr>
              <a:t>Not having entrepreneurial spirit</a:t>
            </a:r>
          </a:p>
          <a:p>
            <a:pPr marL="342900" indent="-342900" fontAlgn="auto">
              <a:spcBef>
                <a:spcPts val="0"/>
              </a:spcBef>
              <a:spcAft>
                <a:spcPts val="0"/>
              </a:spcAft>
              <a:buFont typeface="+mj-lt"/>
              <a:buAutoNum type="arabicPeriod"/>
              <a:defRPr/>
            </a:pPr>
            <a:r>
              <a:rPr lang="en-US" dirty="0">
                <a:latin typeface="+mj-lt"/>
              </a:rPr>
              <a:t>Not being persistent</a:t>
            </a:r>
          </a:p>
        </p:txBody>
      </p:sp>
      <p:sp>
        <p:nvSpPr>
          <p:cNvPr id="8" name="7 Pentágono"/>
          <p:cNvSpPr/>
          <p:nvPr/>
        </p:nvSpPr>
        <p:spPr>
          <a:xfrm>
            <a:off x="827088" y="3573463"/>
            <a:ext cx="4465637" cy="5032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err="1">
                <a:latin typeface="+mj-lt"/>
              </a:rPr>
              <a:t>Regarding</a:t>
            </a:r>
            <a:r>
              <a:rPr lang="es-ES" dirty="0">
                <a:latin typeface="+mj-lt"/>
              </a:rPr>
              <a:t> </a:t>
            </a:r>
            <a:r>
              <a:rPr lang="es-ES" dirty="0" err="1">
                <a:latin typeface="+mj-lt"/>
              </a:rPr>
              <a:t>partners</a:t>
            </a:r>
            <a:endParaRPr lang="ca-ES" dirty="0">
              <a:latin typeface="+mj-lt"/>
            </a:endParaRPr>
          </a:p>
        </p:txBody>
      </p:sp>
      <p:sp>
        <p:nvSpPr>
          <p:cNvPr id="9" name="8 CuadroTexto"/>
          <p:cNvSpPr txBox="1"/>
          <p:nvPr/>
        </p:nvSpPr>
        <p:spPr>
          <a:xfrm>
            <a:off x="801688" y="4352925"/>
            <a:ext cx="6551612" cy="1200150"/>
          </a:xfrm>
          <a:prstGeom prst="rect">
            <a:avLst/>
          </a:prstGeom>
          <a:noFill/>
        </p:spPr>
        <p:txBody>
          <a:bodyPr>
            <a:spAutoFit/>
          </a:bodyPr>
          <a:lstStyle/>
          <a:p>
            <a:pPr marL="342900" indent="-342900" fontAlgn="auto">
              <a:spcBef>
                <a:spcPts val="0"/>
              </a:spcBef>
              <a:spcAft>
                <a:spcPts val="0"/>
              </a:spcAft>
              <a:buFont typeface="+mj-lt"/>
              <a:buAutoNum type="arabicPeriod"/>
              <a:defRPr/>
            </a:pPr>
            <a:r>
              <a:rPr lang="en-US" dirty="0">
                <a:latin typeface="+mj-lt"/>
              </a:rPr>
              <a:t>To have not necessary partners</a:t>
            </a:r>
          </a:p>
          <a:p>
            <a:pPr marL="342900" indent="-342900" fontAlgn="auto">
              <a:spcBef>
                <a:spcPts val="0"/>
              </a:spcBef>
              <a:spcAft>
                <a:spcPts val="0"/>
              </a:spcAft>
              <a:buFont typeface="+mj-lt"/>
              <a:buAutoNum type="arabicPeriod"/>
              <a:defRPr/>
            </a:pPr>
            <a:r>
              <a:rPr lang="en-US" dirty="0">
                <a:latin typeface="+mj-lt"/>
              </a:rPr>
              <a:t>To choose partner without relevant criteria</a:t>
            </a:r>
          </a:p>
          <a:p>
            <a:pPr marL="342900" indent="-342900" fontAlgn="auto">
              <a:spcBef>
                <a:spcPts val="0"/>
              </a:spcBef>
              <a:spcAft>
                <a:spcPts val="0"/>
              </a:spcAft>
              <a:buFont typeface="+mj-lt"/>
              <a:buAutoNum type="arabicPeriod"/>
              <a:defRPr/>
            </a:pPr>
            <a:r>
              <a:rPr lang="en-US" dirty="0">
                <a:latin typeface="+mj-lt"/>
              </a:rPr>
              <a:t>Benefits distribution equally when exist unequal investment</a:t>
            </a:r>
          </a:p>
          <a:p>
            <a:pPr marL="342900" indent="-342900" fontAlgn="auto">
              <a:spcBef>
                <a:spcPts val="0"/>
              </a:spcBef>
              <a:spcAft>
                <a:spcPts val="0"/>
              </a:spcAft>
              <a:buFont typeface="+mj-lt"/>
              <a:buAutoNum type="arabicPeriod"/>
              <a:defRPr/>
            </a:pPr>
            <a:r>
              <a:rPr lang="en-US" dirty="0">
                <a:latin typeface="+mj-lt"/>
              </a:rPr>
              <a:t>Lack of trust and communication with partners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ntágono"/>
          <p:cNvSpPr/>
          <p:nvPr/>
        </p:nvSpPr>
        <p:spPr>
          <a:xfrm>
            <a:off x="827088" y="1052513"/>
            <a:ext cx="4465637" cy="5048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err="1">
                <a:latin typeface="+mj-lt"/>
              </a:rPr>
              <a:t>Regarding</a:t>
            </a:r>
            <a:r>
              <a:rPr lang="es-ES" dirty="0">
                <a:latin typeface="+mj-lt"/>
              </a:rPr>
              <a:t> </a:t>
            </a:r>
            <a:r>
              <a:rPr lang="es-ES" dirty="0" err="1">
                <a:latin typeface="+mj-lt"/>
              </a:rPr>
              <a:t>business</a:t>
            </a:r>
            <a:r>
              <a:rPr lang="es-ES" dirty="0">
                <a:latin typeface="+mj-lt"/>
              </a:rPr>
              <a:t> idea</a:t>
            </a:r>
            <a:endParaRPr lang="ca-ES" dirty="0">
              <a:latin typeface="+mj-lt"/>
            </a:endParaRPr>
          </a:p>
        </p:txBody>
      </p:sp>
      <p:sp>
        <p:nvSpPr>
          <p:cNvPr id="5" name="4 CuadroTexto"/>
          <p:cNvSpPr txBox="1"/>
          <p:nvPr/>
        </p:nvSpPr>
        <p:spPr>
          <a:xfrm>
            <a:off x="827088" y="1589088"/>
            <a:ext cx="6553200" cy="830262"/>
          </a:xfrm>
          <a:prstGeom prst="rect">
            <a:avLst/>
          </a:prstGeom>
          <a:noFill/>
        </p:spPr>
        <p:txBody>
          <a:bodyPr>
            <a:spAutoFit/>
          </a:bodyPr>
          <a:lstStyle/>
          <a:p>
            <a:pPr marL="342900" indent="-342900" fontAlgn="auto">
              <a:spcBef>
                <a:spcPts val="0"/>
              </a:spcBef>
              <a:spcAft>
                <a:spcPts val="0"/>
              </a:spcAft>
              <a:buFont typeface="+mj-lt"/>
              <a:buAutoNum type="arabicPeriod"/>
              <a:defRPr/>
            </a:pPr>
            <a:r>
              <a:rPr lang="en-US" sz="1600" dirty="0">
                <a:latin typeface="+mj-lt"/>
              </a:rPr>
              <a:t>To think success depends on idea</a:t>
            </a:r>
          </a:p>
          <a:p>
            <a:pPr marL="342900" indent="-342900" fontAlgn="auto">
              <a:spcBef>
                <a:spcPts val="0"/>
              </a:spcBef>
              <a:spcAft>
                <a:spcPts val="0"/>
              </a:spcAft>
              <a:buFont typeface="+mj-lt"/>
              <a:buAutoNum type="arabicPeriod"/>
              <a:defRPr/>
            </a:pPr>
            <a:r>
              <a:rPr lang="en-US" sz="1600" dirty="0">
                <a:latin typeface="+mj-lt"/>
              </a:rPr>
              <a:t>To involve in sectors don’t like you or you don’t have knowledge on them</a:t>
            </a:r>
          </a:p>
          <a:p>
            <a:pPr marL="342900" indent="-342900" fontAlgn="auto">
              <a:spcBef>
                <a:spcPts val="0"/>
              </a:spcBef>
              <a:spcAft>
                <a:spcPts val="0"/>
              </a:spcAft>
              <a:buFont typeface="+mj-lt"/>
              <a:buAutoNum type="arabicPeriod"/>
              <a:defRPr/>
            </a:pPr>
            <a:r>
              <a:rPr lang="en-US" sz="1600" dirty="0">
                <a:latin typeface="+mj-lt"/>
              </a:rPr>
              <a:t>To choose activity sectors unattractive</a:t>
            </a:r>
          </a:p>
        </p:txBody>
      </p:sp>
      <p:sp>
        <p:nvSpPr>
          <p:cNvPr id="6" name="5 Pentágono"/>
          <p:cNvSpPr/>
          <p:nvPr/>
        </p:nvSpPr>
        <p:spPr>
          <a:xfrm>
            <a:off x="827088" y="2852738"/>
            <a:ext cx="4465637" cy="5048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err="1">
                <a:latin typeface="+mj-lt"/>
              </a:rPr>
              <a:t>Regarding</a:t>
            </a:r>
            <a:r>
              <a:rPr lang="es-ES" dirty="0">
                <a:latin typeface="+mj-lt"/>
              </a:rPr>
              <a:t> </a:t>
            </a:r>
            <a:r>
              <a:rPr lang="es-ES" dirty="0" err="1">
                <a:latin typeface="+mj-lt"/>
              </a:rPr>
              <a:t>entrepreneur’s</a:t>
            </a:r>
            <a:r>
              <a:rPr lang="es-ES" dirty="0">
                <a:latin typeface="+mj-lt"/>
              </a:rPr>
              <a:t> </a:t>
            </a:r>
            <a:r>
              <a:rPr lang="es-ES" dirty="0" err="1">
                <a:latin typeface="+mj-lt"/>
              </a:rPr>
              <a:t>family</a:t>
            </a:r>
            <a:r>
              <a:rPr lang="es-ES" dirty="0">
                <a:latin typeface="+mj-lt"/>
              </a:rPr>
              <a:t> </a:t>
            </a:r>
            <a:r>
              <a:rPr lang="es-ES" dirty="0" err="1">
                <a:latin typeface="+mj-lt"/>
              </a:rPr>
              <a:t>situation</a:t>
            </a:r>
            <a:endParaRPr lang="ca-ES" dirty="0">
              <a:latin typeface="+mj-lt"/>
            </a:endParaRPr>
          </a:p>
        </p:txBody>
      </p:sp>
      <p:sp>
        <p:nvSpPr>
          <p:cNvPr id="7" name="6 CuadroTexto"/>
          <p:cNvSpPr txBox="1"/>
          <p:nvPr/>
        </p:nvSpPr>
        <p:spPr>
          <a:xfrm>
            <a:off x="803275" y="3378200"/>
            <a:ext cx="6553200" cy="830263"/>
          </a:xfrm>
          <a:prstGeom prst="rect">
            <a:avLst/>
          </a:prstGeom>
          <a:noFill/>
        </p:spPr>
        <p:txBody>
          <a:bodyPr>
            <a:spAutoFit/>
          </a:bodyPr>
          <a:lstStyle/>
          <a:p>
            <a:pPr marL="342900" indent="-342900" fontAlgn="auto">
              <a:spcBef>
                <a:spcPts val="0"/>
              </a:spcBef>
              <a:spcAft>
                <a:spcPts val="0"/>
              </a:spcAft>
              <a:buFont typeface="+mj-lt"/>
              <a:buAutoNum type="arabicPeriod"/>
              <a:defRPr/>
            </a:pPr>
            <a:r>
              <a:rPr lang="en-US" sz="1600" dirty="0">
                <a:latin typeface="+mj-lt"/>
              </a:rPr>
              <a:t>To do business depending on family needs and material ambitions</a:t>
            </a:r>
          </a:p>
          <a:p>
            <a:pPr marL="342900" indent="-342900" fontAlgn="auto">
              <a:spcBef>
                <a:spcPts val="0"/>
              </a:spcBef>
              <a:spcAft>
                <a:spcPts val="0"/>
              </a:spcAft>
              <a:buFont typeface="+mj-lt"/>
              <a:buAutoNum type="arabicPeriod"/>
              <a:defRPr/>
            </a:pPr>
            <a:r>
              <a:rPr lang="en-US" sz="1600" dirty="0">
                <a:latin typeface="+mj-lt"/>
              </a:rPr>
              <a:t>To start a business without assuming the impact will have on vital equilibrium</a:t>
            </a:r>
          </a:p>
        </p:txBody>
      </p:sp>
      <p:sp>
        <p:nvSpPr>
          <p:cNvPr id="8" name="7 Pentágono"/>
          <p:cNvSpPr/>
          <p:nvPr/>
        </p:nvSpPr>
        <p:spPr>
          <a:xfrm>
            <a:off x="827088" y="4679950"/>
            <a:ext cx="4465637" cy="5032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err="1">
                <a:latin typeface="+mj-lt"/>
              </a:rPr>
              <a:t>Regarding</a:t>
            </a:r>
            <a:r>
              <a:rPr lang="es-ES" dirty="0">
                <a:latin typeface="+mj-lt"/>
              </a:rPr>
              <a:t> </a:t>
            </a:r>
            <a:r>
              <a:rPr lang="es-ES" dirty="0" err="1">
                <a:latin typeface="+mj-lt"/>
              </a:rPr>
              <a:t>growth</a:t>
            </a:r>
            <a:r>
              <a:rPr lang="es-ES" dirty="0">
                <a:latin typeface="+mj-lt"/>
              </a:rPr>
              <a:t> </a:t>
            </a:r>
            <a:r>
              <a:rPr lang="es-ES" dirty="0" err="1">
                <a:latin typeface="+mj-lt"/>
              </a:rPr>
              <a:t>management</a:t>
            </a:r>
            <a:endParaRPr lang="ca-ES" dirty="0">
              <a:latin typeface="+mj-lt"/>
            </a:endParaRPr>
          </a:p>
        </p:txBody>
      </p:sp>
      <p:sp>
        <p:nvSpPr>
          <p:cNvPr id="9" name="8 CuadroTexto"/>
          <p:cNvSpPr txBox="1"/>
          <p:nvPr/>
        </p:nvSpPr>
        <p:spPr>
          <a:xfrm>
            <a:off x="811213" y="5183188"/>
            <a:ext cx="6551612" cy="1077912"/>
          </a:xfrm>
          <a:prstGeom prst="rect">
            <a:avLst/>
          </a:prstGeom>
          <a:noFill/>
        </p:spPr>
        <p:txBody>
          <a:bodyPr>
            <a:spAutoFit/>
          </a:bodyPr>
          <a:lstStyle/>
          <a:p>
            <a:pPr marL="342900" indent="-342900" fontAlgn="auto">
              <a:spcBef>
                <a:spcPts val="0"/>
              </a:spcBef>
              <a:spcAft>
                <a:spcPts val="0"/>
              </a:spcAft>
              <a:buFont typeface="+mj-lt"/>
              <a:buAutoNum type="arabicPeriod"/>
              <a:defRPr/>
            </a:pPr>
            <a:r>
              <a:rPr lang="en-US" sz="1600" dirty="0">
                <a:latin typeface="+mj-lt"/>
              </a:rPr>
              <a:t>To create business models that don’t provide quick benefits or sustainable ones</a:t>
            </a:r>
          </a:p>
          <a:p>
            <a:pPr marL="342900" indent="-342900" fontAlgn="auto">
              <a:spcBef>
                <a:spcPts val="0"/>
              </a:spcBef>
              <a:spcAft>
                <a:spcPts val="0"/>
              </a:spcAft>
              <a:buFont typeface="+mj-lt"/>
              <a:buAutoNum type="arabicPeriod"/>
              <a:defRPr/>
            </a:pPr>
            <a:r>
              <a:rPr lang="en-US" sz="1600" dirty="0">
                <a:latin typeface="+mj-lt"/>
              </a:rPr>
              <a:t>Be aspirant to entrepreneur and not entrepreneur and do no retire on time</a:t>
            </a:r>
          </a:p>
        </p:txBody>
      </p:sp>
      <p:sp>
        <p:nvSpPr>
          <p:cNvPr id="2" name="Rectángulo 1">
            <a:extLst>
              <a:ext uri="{FF2B5EF4-FFF2-40B4-BE49-F238E27FC236}"/>
            </a:extLst>
          </p:cNvPr>
          <p:cNvSpPr/>
          <p:nvPr/>
        </p:nvSpPr>
        <p:spPr>
          <a:xfrm>
            <a:off x="1116013" y="6157913"/>
            <a:ext cx="7632700" cy="517525"/>
          </a:xfrm>
          <a:prstGeom prst="rect">
            <a:avLst/>
          </a:prstGeom>
        </p:spPr>
        <p:txBody>
          <a:bodyPr>
            <a:spAutoFit/>
          </a:bodyPr>
          <a:lstStyle/>
          <a:p>
            <a:pPr algn="r" fontAlgn="auto">
              <a:lnSpc>
                <a:spcPct val="115000"/>
              </a:lnSpc>
              <a:spcBef>
                <a:spcPts val="0"/>
              </a:spcBef>
              <a:spcAft>
                <a:spcPts val="1000"/>
              </a:spcAft>
              <a:defRPr/>
            </a:pPr>
            <a:r>
              <a:rPr lang="en-US" sz="1200" b="1" dirty="0">
                <a:latin typeface="+mj-lt"/>
                <a:ea typeface="Calibri" panose="020F0502020204030204" pitchFamily="34" charset="0"/>
                <a:cs typeface="Times New Roman" panose="02020603050405020304" pitchFamily="18" charset="0"/>
              </a:rPr>
              <a:t>Link: Go be an entrepreneur </a:t>
            </a:r>
            <a:r>
              <a:rPr lang="en-US" sz="1200" u="sng" dirty="0">
                <a:solidFill>
                  <a:srgbClr val="0000FF"/>
                </a:solidFill>
                <a:latin typeface="+mj-lt"/>
                <a:ea typeface="Calibri" panose="020F0502020204030204" pitchFamily="34" charset="0"/>
                <a:cs typeface="Times New Roman" panose="02020603050405020304" pitchFamily="18" charset="0"/>
                <a:hlinkClick r:id="rId2"/>
              </a:rPr>
              <a:t>https://www.youtube.com/watch?v=FOFm8fPP2Kc&amp;index=21&amp;list=PLFFEEAAE1F7ED0A47&amp;t=0s</a:t>
            </a:r>
            <a:endParaRPr lang="es-ES" sz="1200" dirty="0">
              <a:latin typeface="+mj-lt"/>
            </a:endParaRPr>
          </a:p>
        </p:txBody>
      </p:sp>
      <p:pic>
        <p:nvPicPr>
          <p:cNvPr id="37896" name="Imagen 9"/>
          <p:cNvPicPr>
            <a:picLocks noChangeAspect="1" noChangeArrowheads="1"/>
          </p:cNvPicPr>
          <p:nvPr/>
        </p:nvPicPr>
        <p:blipFill>
          <a:blip r:embed="rId3"/>
          <a:srcRect/>
          <a:stretch>
            <a:fillRect/>
          </a:stretch>
        </p:blipFill>
        <p:spPr bwMode="auto">
          <a:xfrm>
            <a:off x="2268538" y="6376988"/>
            <a:ext cx="385762" cy="3873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1043608" y="2492896"/>
          <a:ext cx="6912768" cy="2985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4" name="1 Título"/>
          <p:cNvSpPr>
            <a:spLocks noGrp="1"/>
          </p:cNvSpPr>
          <p:nvPr>
            <p:ph type="title"/>
          </p:nvPr>
        </p:nvSpPr>
        <p:spPr>
          <a:xfrm>
            <a:off x="468313" y="908050"/>
            <a:ext cx="8229600" cy="784225"/>
          </a:xfrm>
          <a:solidFill>
            <a:schemeClr val="accent1"/>
          </a:solidFill>
        </p:spPr>
        <p:txBody>
          <a:bodyPr/>
          <a:lstStyle/>
          <a:p>
            <a:pPr eaLnBrk="1" hangingPunct="1"/>
            <a:r>
              <a:rPr lang="es-ES" sz="3600" smtClean="0">
                <a:solidFill>
                  <a:schemeClr val="bg1"/>
                </a:solidFill>
              </a:rPr>
              <a:t>Knowledge an entrepreneur should have</a:t>
            </a:r>
            <a:endParaRPr lang="ca-ES" sz="3600" smtClean="0">
              <a:solidFill>
                <a:schemeClr val="bg1"/>
              </a:solidFill>
            </a:endParaRPr>
          </a:p>
        </p:txBody>
      </p:sp>
      <p:sp>
        <p:nvSpPr>
          <p:cNvPr id="38915" name="Rectángulo 1"/>
          <p:cNvSpPr>
            <a:spLocks noChangeArrowheads="1"/>
          </p:cNvSpPr>
          <p:nvPr/>
        </p:nvSpPr>
        <p:spPr bwMode="auto">
          <a:xfrm>
            <a:off x="1835150" y="6273800"/>
            <a:ext cx="7005638" cy="515938"/>
          </a:xfrm>
          <a:prstGeom prst="rect">
            <a:avLst/>
          </a:prstGeom>
          <a:noFill/>
          <a:ln w="9525">
            <a:noFill/>
            <a:miter lim="800000"/>
            <a:headEnd/>
            <a:tailEnd/>
          </a:ln>
        </p:spPr>
        <p:txBody>
          <a:bodyPr>
            <a:spAutoFit/>
          </a:bodyPr>
          <a:lstStyle/>
          <a:p>
            <a:pPr marL="685800" algn="r">
              <a:lnSpc>
                <a:spcPct val="115000"/>
              </a:lnSpc>
            </a:pPr>
            <a:r>
              <a:rPr lang="ca-ES" sz="1200" b="1">
                <a:latin typeface="Calibri" pitchFamily="34" charset="0"/>
                <a:ea typeface="Calibri" pitchFamily="34" charset="0"/>
                <a:cs typeface="Times New Roman" pitchFamily="18" charset="0"/>
              </a:rPr>
              <a:t>Link: Take the Leap </a:t>
            </a:r>
            <a:r>
              <a:rPr lang="ca-ES" sz="1200" u="sng">
                <a:solidFill>
                  <a:srgbClr val="0000FF"/>
                </a:solidFill>
                <a:latin typeface="Calibri" pitchFamily="34" charset="0"/>
                <a:ea typeface="Calibri" pitchFamily="34" charset="0"/>
                <a:cs typeface="Times New Roman" pitchFamily="18" charset="0"/>
                <a:hlinkClick r:id="rId7"/>
              </a:rPr>
              <a:t>https://www.youtube.com/watch?v=qpEMiqvahCw&amp;list=PLFFEEAAE1F7ED0A47&amp;index=29</a:t>
            </a:r>
            <a:endParaRPr lang="es-ES" sz="1200">
              <a:latin typeface="Calibri" pitchFamily="34" charset="0"/>
              <a:ea typeface="Calibri" pitchFamily="34" charset="0"/>
              <a:cs typeface="Times New Roman" pitchFamily="18" charset="0"/>
            </a:endParaRPr>
          </a:p>
        </p:txBody>
      </p:sp>
      <p:pic>
        <p:nvPicPr>
          <p:cNvPr id="38916" name="Imagen 5"/>
          <p:cNvPicPr>
            <a:picLocks noChangeAspect="1" noChangeArrowheads="1"/>
          </p:cNvPicPr>
          <p:nvPr/>
        </p:nvPicPr>
        <p:blipFill>
          <a:blip r:embed="rId8"/>
          <a:srcRect/>
          <a:stretch>
            <a:fillRect/>
          </a:stretch>
        </p:blipFill>
        <p:spPr bwMode="auto">
          <a:xfrm>
            <a:off x="2555875" y="6402388"/>
            <a:ext cx="387350" cy="3873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1600200"/>
            <a:ext cx="8218487" cy="1612900"/>
          </a:xfrm>
        </p:spPr>
        <p:txBody>
          <a:bodyPr rtlCol="0">
            <a:normAutofit fontScale="92500" lnSpcReduction="20000"/>
          </a:bodyPr>
          <a:lstStyle/>
          <a:p>
            <a:pPr lvl="2" eaLnBrk="1" fontAlgn="auto" hangingPunct="1">
              <a:spcAft>
                <a:spcPts val="0"/>
              </a:spcAft>
              <a:buFont typeface="Arial" panose="020B0604020202020204" pitchFamily="34" charset="0"/>
              <a:buChar char="•"/>
              <a:defRPr/>
            </a:pPr>
            <a:r>
              <a:rPr lang="en-US" sz="1800" dirty="0">
                <a:latin typeface="+mj-lt"/>
              </a:rPr>
              <a:t>Market analysis </a:t>
            </a:r>
            <a:endParaRPr lang="ca-ES" sz="1800" dirty="0">
              <a:latin typeface="+mj-lt"/>
            </a:endParaRPr>
          </a:p>
          <a:p>
            <a:pPr lvl="2" eaLnBrk="1" fontAlgn="auto" hangingPunct="1">
              <a:spcAft>
                <a:spcPts val="0"/>
              </a:spcAft>
              <a:buFont typeface="Arial" panose="020B0604020202020204" pitchFamily="34" charset="0"/>
              <a:buChar char="•"/>
              <a:defRPr/>
            </a:pPr>
            <a:r>
              <a:rPr lang="en-US" sz="1800" dirty="0">
                <a:latin typeface="+mj-lt"/>
              </a:rPr>
              <a:t>To elaborate a business plan/ analysis of the business </a:t>
            </a:r>
            <a:r>
              <a:rPr lang="es-ES" sz="1800" dirty="0" err="1">
                <a:latin typeface="+mj-lt"/>
              </a:rPr>
              <a:t>model</a:t>
            </a:r>
            <a:r>
              <a:rPr lang="es-ES" sz="1800" dirty="0">
                <a:latin typeface="+mj-lt"/>
              </a:rPr>
              <a:t> </a:t>
            </a:r>
            <a:r>
              <a:rPr lang="es-ES" sz="1800" dirty="0">
                <a:latin typeface="+mj-lt"/>
                <a:sym typeface="Wingdings" panose="05000000000000000000" pitchFamily="2" charset="2"/>
              </a:rPr>
              <a:t> </a:t>
            </a:r>
            <a:r>
              <a:rPr lang="es-ES" sz="1800" dirty="0">
                <a:solidFill>
                  <a:schemeClr val="accent2"/>
                </a:solidFill>
                <a:latin typeface="+mj-lt"/>
                <a:sym typeface="Wingdings" panose="05000000000000000000" pitchFamily="2" charset="2"/>
              </a:rPr>
              <a:t>CANVAS MODEL</a:t>
            </a:r>
            <a:endParaRPr lang="ca-ES" sz="1800" dirty="0">
              <a:solidFill>
                <a:schemeClr val="accent2"/>
              </a:solidFill>
              <a:latin typeface="+mj-lt"/>
            </a:endParaRPr>
          </a:p>
          <a:p>
            <a:pPr lvl="2" eaLnBrk="1" fontAlgn="auto" hangingPunct="1">
              <a:spcAft>
                <a:spcPts val="0"/>
              </a:spcAft>
              <a:buFont typeface="Arial" panose="020B0604020202020204" pitchFamily="34" charset="0"/>
              <a:buChar char="•"/>
              <a:defRPr/>
            </a:pPr>
            <a:r>
              <a:rPr lang="en-US" sz="1800" dirty="0">
                <a:latin typeface="+mj-lt"/>
              </a:rPr>
              <a:t>Economical and financial plan: to know the necessary initial investment and the business viability</a:t>
            </a:r>
            <a:endParaRPr lang="ca-ES" sz="1800" dirty="0">
              <a:latin typeface="+mj-lt"/>
            </a:endParaRPr>
          </a:p>
          <a:p>
            <a:pPr lvl="2" eaLnBrk="1" fontAlgn="auto" hangingPunct="1">
              <a:spcAft>
                <a:spcPts val="0"/>
              </a:spcAft>
              <a:buFont typeface="Arial" panose="020B0604020202020204" pitchFamily="34" charset="0"/>
              <a:buChar char="•"/>
              <a:defRPr/>
            </a:pPr>
            <a:r>
              <a:rPr lang="en-US" sz="1800" dirty="0">
                <a:latin typeface="+mj-lt"/>
              </a:rPr>
              <a:t>Legal aspects: patents, administrative transactions, legal forms</a:t>
            </a:r>
            <a:endParaRPr lang="ca-ES" sz="1800" dirty="0">
              <a:latin typeface="+mj-lt"/>
            </a:endParaRPr>
          </a:p>
        </p:txBody>
      </p:sp>
      <p:sp>
        <p:nvSpPr>
          <p:cNvPr id="4" name="3 Rectángulo redondeado"/>
          <p:cNvSpPr/>
          <p:nvPr/>
        </p:nvSpPr>
        <p:spPr>
          <a:xfrm>
            <a:off x="2051050" y="908050"/>
            <a:ext cx="4392613"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400" b="1" dirty="0">
                <a:solidFill>
                  <a:schemeClr val="tx1"/>
                </a:solidFill>
                <a:latin typeface="+mj-lt"/>
              </a:rPr>
              <a:t>To start a business</a:t>
            </a:r>
            <a:endParaRPr lang="ca-ES" dirty="0">
              <a:solidFill>
                <a:schemeClr val="tx1"/>
              </a:solidFill>
              <a:latin typeface="+mj-lt"/>
            </a:endParaRPr>
          </a:p>
        </p:txBody>
      </p:sp>
      <p:sp>
        <p:nvSpPr>
          <p:cNvPr id="5" name="4 Combinar"/>
          <p:cNvSpPr/>
          <p:nvPr/>
        </p:nvSpPr>
        <p:spPr>
          <a:xfrm>
            <a:off x="4247964" y="3140968"/>
            <a:ext cx="868042" cy="1008112"/>
          </a:xfrm>
          <a:prstGeom prst="flowChartMerge">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100" b="1" dirty="0">
              <a:latin typeface="+mj-lt"/>
            </a:endParaRPr>
          </a:p>
        </p:txBody>
      </p:sp>
      <p:sp>
        <p:nvSpPr>
          <p:cNvPr id="6" name="5 CuadroTexto"/>
          <p:cNvSpPr txBox="1"/>
          <p:nvPr/>
        </p:nvSpPr>
        <p:spPr>
          <a:xfrm>
            <a:off x="1081088" y="4365625"/>
            <a:ext cx="7200900" cy="2030413"/>
          </a:xfrm>
          <a:prstGeom prst="rect">
            <a:avLst/>
          </a:prstGeom>
          <a:noFill/>
        </p:spPr>
        <p:txBody>
          <a:bodyPr>
            <a:spAutoFit/>
          </a:bodyPr>
          <a:lstStyle/>
          <a:p>
            <a:pPr marL="742950" lvl="1" indent="-285750" fontAlgn="auto">
              <a:spcBef>
                <a:spcPts val="0"/>
              </a:spcBef>
              <a:spcAft>
                <a:spcPts val="0"/>
              </a:spcAft>
              <a:buFont typeface="Arial" panose="020B0604020202020204" pitchFamily="34" charset="0"/>
              <a:buChar char="•"/>
              <a:defRPr/>
            </a:pPr>
            <a:r>
              <a:rPr lang="en-US" dirty="0">
                <a:latin typeface="+mj-lt"/>
              </a:rPr>
              <a:t>Know the market, sector. Business</a:t>
            </a:r>
            <a:endParaRPr lang="ca-ES" sz="1400" dirty="0">
              <a:latin typeface="+mj-lt"/>
            </a:endParaRPr>
          </a:p>
          <a:p>
            <a:pPr marL="742950" lvl="1" indent="-285750" fontAlgn="auto">
              <a:spcBef>
                <a:spcPts val="0"/>
              </a:spcBef>
              <a:spcAft>
                <a:spcPts val="0"/>
              </a:spcAft>
              <a:buFont typeface="Arial" panose="020B0604020202020204" pitchFamily="34" charset="0"/>
              <a:buChar char="•"/>
              <a:defRPr/>
            </a:pPr>
            <a:r>
              <a:rPr lang="en-US" dirty="0">
                <a:latin typeface="+mj-lt"/>
              </a:rPr>
              <a:t>Re entrepreneurship – To buy an existing company</a:t>
            </a:r>
            <a:endParaRPr lang="ca-ES" sz="1400" dirty="0">
              <a:latin typeface="+mj-lt"/>
            </a:endParaRPr>
          </a:p>
          <a:p>
            <a:pPr marL="742950" lvl="1" indent="-285750" fontAlgn="auto">
              <a:spcBef>
                <a:spcPts val="0"/>
              </a:spcBef>
              <a:spcAft>
                <a:spcPts val="0"/>
              </a:spcAft>
              <a:buFont typeface="Arial" panose="020B0604020202020204" pitchFamily="34" charset="0"/>
              <a:buChar char="•"/>
              <a:defRPr/>
            </a:pPr>
            <a:r>
              <a:rPr lang="en-US" dirty="0">
                <a:latin typeface="+mj-lt"/>
              </a:rPr>
              <a:t>Repetition of other success experiences</a:t>
            </a:r>
            <a:endParaRPr lang="ca-ES" sz="1400" dirty="0">
              <a:latin typeface="+mj-lt"/>
            </a:endParaRPr>
          </a:p>
          <a:p>
            <a:pPr marL="742950" lvl="1" indent="-285750" fontAlgn="auto">
              <a:spcBef>
                <a:spcPts val="0"/>
              </a:spcBef>
              <a:spcAft>
                <a:spcPts val="0"/>
              </a:spcAft>
              <a:buFont typeface="Arial" panose="020B0604020202020204" pitchFamily="34" charset="0"/>
              <a:buChar char="•"/>
              <a:defRPr/>
            </a:pPr>
            <a:r>
              <a:rPr lang="en-US" dirty="0">
                <a:latin typeface="+mj-lt"/>
              </a:rPr>
              <a:t>Business opportunity</a:t>
            </a:r>
            <a:endParaRPr lang="ca-ES" sz="1400" dirty="0">
              <a:latin typeface="+mj-lt"/>
            </a:endParaRPr>
          </a:p>
          <a:p>
            <a:pPr marL="742950" lvl="1" indent="-285750" fontAlgn="auto">
              <a:spcBef>
                <a:spcPts val="0"/>
              </a:spcBef>
              <a:spcAft>
                <a:spcPts val="0"/>
              </a:spcAft>
              <a:buFont typeface="Arial" panose="020B0604020202020204" pitchFamily="34" charset="0"/>
              <a:buChar char="•"/>
              <a:defRPr/>
            </a:pPr>
            <a:r>
              <a:rPr lang="en-US" dirty="0">
                <a:latin typeface="+mj-lt"/>
              </a:rPr>
              <a:t>Offer an innovative product</a:t>
            </a:r>
            <a:endParaRPr lang="ca-ES" sz="1400" dirty="0">
              <a:latin typeface="+mj-lt"/>
            </a:endParaRPr>
          </a:p>
          <a:p>
            <a:pPr marL="742950" lvl="1" indent="-285750" fontAlgn="auto">
              <a:spcBef>
                <a:spcPts val="0"/>
              </a:spcBef>
              <a:spcAft>
                <a:spcPts val="0"/>
              </a:spcAft>
              <a:buFont typeface="Arial" panose="020B0604020202020204" pitchFamily="34" charset="0"/>
              <a:buChar char="•"/>
              <a:defRPr/>
            </a:pPr>
            <a:r>
              <a:rPr lang="en-US" dirty="0">
                <a:latin typeface="+mj-lt"/>
              </a:rPr>
              <a:t>Simplicity in starting process</a:t>
            </a:r>
            <a:endParaRPr lang="ca-ES" sz="1400" dirty="0">
              <a:latin typeface="+mj-lt"/>
            </a:endParaRPr>
          </a:p>
          <a:p>
            <a:pPr fontAlgn="auto">
              <a:spcBef>
                <a:spcPts val="0"/>
              </a:spcBef>
              <a:spcAft>
                <a:spcPts val="0"/>
              </a:spcAft>
              <a:defRPr/>
            </a:pPr>
            <a:endParaRPr lang="ca-ES" dirty="0">
              <a:latin typeface="+mn-lt"/>
            </a:endParaRPr>
          </a:p>
        </p:txBody>
      </p:sp>
      <p:sp>
        <p:nvSpPr>
          <p:cNvPr id="7" name="6 CuadroTexto"/>
          <p:cNvSpPr txBox="1"/>
          <p:nvPr/>
        </p:nvSpPr>
        <p:spPr>
          <a:xfrm>
            <a:off x="1763713" y="3460750"/>
            <a:ext cx="2232025" cy="400050"/>
          </a:xfrm>
          <a:prstGeom prst="rect">
            <a:avLst/>
          </a:prstGeom>
          <a:noFill/>
        </p:spPr>
        <p:txBody>
          <a:bodyPr>
            <a:spAutoFit/>
          </a:bodyPr>
          <a:lstStyle/>
          <a:p>
            <a:pPr fontAlgn="auto">
              <a:spcBef>
                <a:spcPts val="0"/>
              </a:spcBef>
              <a:spcAft>
                <a:spcPts val="0"/>
              </a:spcAft>
              <a:defRPr/>
            </a:pPr>
            <a:r>
              <a:rPr lang="es-ES" sz="2000" b="1" dirty="0" err="1">
                <a:solidFill>
                  <a:schemeClr val="accent2"/>
                </a:solidFill>
                <a:latin typeface="+mj-lt"/>
              </a:rPr>
              <a:t>The</a:t>
            </a:r>
            <a:r>
              <a:rPr lang="es-ES" sz="2000" b="1" dirty="0">
                <a:solidFill>
                  <a:schemeClr val="accent2"/>
                </a:solidFill>
                <a:latin typeface="+mj-lt"/>
              </a:rPr>
              <a:t> </a:t>
            </a:r>
            <a:r>
              <a:rPr lang="es-ES" sz="2000" b="1" dirty="0" err="1">
                <a:solidFill>
                  <a:schemeClr val="accent2"/>
                </a:solidFill>
                <a:latin typeface="+mj-lt"/>
              </a:rPr>
              <a:t>business</a:t>
            </a:r>
            <a:r>
              <a:rPr lang="es-ES" sz="2000" b="1" dirty="0">
                <a:solidFill>
                  <a:schemeClr val="accent2"/>
                </a:solidFill>
                <a:latin typeface="+mj-lt"/>
              </a:rPr>
              <a:t> idea</a:t>
            </a:r>
            <a:endParaRPr lang="ca-ES" sz="2000" b="1" dirty="0">
              <a:solidFill>
                <a:schemeClr val="accent2"/>
              </a:solidFill>
              <a:latin typeface="+mj-lt"/>
            </a:endParaRPr>
          </a:p>
        </p:txBody>
      </p:sp>
      <p:sp>
        <p:nvSpPr>
          <p:cNvPr id="8" name="7 CuadroTexto"/>
          <p:cNvSpPr txBox="1"/>
          <p:nvPr/>
        </p:nvSpPr>
        <p:spPr>
          <a:xfrm>
            <a:off x="5327650" y="3444875"/>
            <a:ext cx="2700338" cy="400050"/>
          </a:xfrm>
          <a:prstGeom prst="rect">
            <a:avLst/>
          </a:prstGeom>
          <a:noFill/>
        </p:spPr>
        <p:txBody>
          <a:bodyPr>
            <a:spAutoFit/>
          </a:bodyPr>
          <a:lstStyle/>
          <a:p>
            <a:pPr fontAlgn="auto">
              <a:spcBef>
                <a:spcPts val="0"/>
              </a:spcBef>
              <a:spcAft>
                <a:spcPts val="0"/>
              </a:spcAft>
              <a:defRPr/>
            </a:pPr>
            <a:r>
              <a:rPr lang="es-ES" sz="2000" b="1" dirty="0" err="1">
                <a:solidFill>
                  <a:schemeClr val="accent2"/>
                </a:solidFill>
                <a:latin typeface="+mj-lt"/>
              </a:rPr>
              <a:t>The</a:t>
            </a:r>
            <a:r>
              <a:rPr lang="es-ES" sz="2000" b="1" dirty="0">
                <a:solidFill>
                  <a:schemeClr val="accent2"/>
                </a:solidFill>
                <a:latin typeface="+mj-lt"/>
              </a:rPr>
              <a:t> </a:t>
            </a:r>
            <a:r>
              <a:rPr lang="es-ES" sz="2000" b="1" dirty="0" err="1">
                <a:solidFill>
                  <a:schemeClr val="accent2"/>
                </a:solidFill>
                <a:latin typeface="+mj-lt"/>
              </a:rPr>
              <a:t>business</a:t>
            </a:r>
            <a:r>
              <a:rPr lang="es-ES" sz="2000" b="1" dirty="0">
                <a:solidFill>
                  <a:schemeClr val="accent2"/>
                </a:solidFill>
                <a:latin typeface="+mj-lt"/>
              </a:rPr>
              <a:t> plan</a:t>
            </a:r>
            <a:endParaRPr lang="ca-ES" sz="2000" b="1" dirty="0">
              <a:solidFill>
                <a:schemeClr val="accent2"/>
              </a:solidFill>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ntágono"/>
          <p:cNvSpPr/>
          <p:nvPr/>
        </p:nvSpPr>
        <p:spPr>
          <a:xfrm>
            <a:off x="684213" y="908050"/>
            <a:ext cx="4967287" cy="5048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err="1">
                <a:latin typeface="+mj-lt"/>
              </a:rPr>
              <a:t>What</a:t>
            </a:r>
            <a:r>
              <a:rPr lang="es-ES" dirty="0">
                <a:latin typeface="+mj-lt"/>
              </a:rPr>
              <a:t> </a:t>
            </a:r>
            <a:r>
              <a:rPr lang="es-ES" dirty="0" err="1">
                <a:latin typeface="+mj-lt"/>
              </a:rPr>
              <a:t>is</a:t>
            </a:r>
            <a:r>
              <a:rPr lang="es-ES" dirty="0">
                <a:latin typeface="+mj-lt"/>
              </a:rPr>
              <a:t> a </a:t>
            </a:r>
            <a:r>
              <a:rPr lang="es-ES" dirty="0" err="1">
                <a:latin typeface="+mj-lt"/>
              </a:rPr>
              <a:t>business</a:t>
            </a:r>
            <a:r>
              <a:rPr lang="es-ES" dirty="0">
                <a:latin typeface="+mj-lt"/>
              </a:rPr>
              <a:t> plan?</a:t>
            </a:r>
            <a:endParaRPr lang="ca-ES" dirty="0">
              <a:latin typeface="+mj-lt"/>
            </a:endParaRPr>
          </a:p>
        </p:txBody>
      </p:sp>
      <p:sp>
        <p:nvSpPr>
          <p:cNvPr id="5" name="4 Llamada rectangular redondeada"/>
          <p:cNvSpPr/>
          <p:nvPr/>
        </p:nvSpPr>
        <p:spPr>
          <a:xfrm>
            <a:off x="539750" y="1773238"/>
            <a:ext cx="8064500" cy="2232025"/>
          </a:xfrm>
          <a:prstGeom prst="wedgeRoundRectCallout">
            <a:avLst>
              <a:gd name="adj1" fmla="val -38571"/>
              <a:gd name="adj2" fmla="val -615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i="1">
                <a:solidFill>
                  <a:srgbClr val="FFFFFF"/>
                </a:solidFill>
                <a:latin typeface="Calibri" pitchFamily="34" charset="0"/>
              </a:rPr>
              <a:t>After having a business idea, it is necessary to start working to make it come true. That means to turn the initial idea into a complete project.</a:t>
            </a:r>
          </a:p>
          <a:p>
            <a:pPr algn="ctr">
              <a:defRPr/>
            </a:pPr>
            <a:r>
              <a:rPr lang="en-US" sz="1700" i="1">
                <a:solidFill>
                  <a:srgbClr val="FFFFFF"/>
                </a:solidFill>
                <a:latin typeface="Calibri" pitchFamily="34" charset="0"/>
              </a:rPr>
              <a:t>In that point , it is necessary to consider all aspects will make the project feasible, from people to allow carry it out (how many, skills, knowledge, responsibilities, dedication…) to the commercial strategy that allows the product or service sale, also the economic, production and organization aspects.</a:t>
            </a:r>
          </a:p>
          <a:p>
            <a:pPr algn="ctr">
              <a:defRPr/>
            </a:pPr>
            <a:r>
              <a:rPr lang="en-US" sz="1700" i="1">
                <a:solidFill>
                  <a:srgbClr val="FFFFFF"/>
                </a:solidFill>
                <a:latin typeface="Calibri" pitchFamily="34" charset="0"/>
              </a:rPr>
              <a:t>For this concretion process, a necessary and useful tool is the BUSINESS PLAN</a:t>
            </a:r>
            <a:r>
              <a:rPr lang="en-US" i="1">
                <a:solidFill>
                  <a:srgbClr val="FFFFFF"/>
                </a:solidFill>
                <a:latin typeface="Calibri" pitchFamily="34" charset="0"/>
              </a:rPr>
              <a:t> </a:t>
            </a:r>
            <a:r>
              <a:rPr lang="es-ES">
                <a:solidFill>
                  <a:srgbClr val="FFFFFF"/>
                </a:solidFill>
              </a:rPr>
              <a:t> </a:t>
            </a:r>
            <a:endParaRPr lang="ca-ES">
              <a:solidFill>
                <a:srgbClr val="FFFFFF"/>
              </a:solidFill>
            </a:endParaRPr>
          </a:p>
        </p:txBody>
      </p:sp>
      <p:graphicFrame>
        <p:nvGraphicFramePr>
          <p:cNvPr id="6" name="5 Diagrama"/>
          <p:cNvGraphicFramePr/>
          <p:nvPr/>
        </p:nvGraphicFramePr>
        <p:xfrm>
          <a:off x="1547664" y="4221088"/>
          <a:ext cx="5256584"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4" name="Rectángulo 1"/>
          <p:cNvSpPr>
            <a:spLocks noChangeArrowheads="1"/>
          </p:cNvSpPr>
          <p:nvPr/>
        </p:nvSpPr>
        <p:spPr bwMode="auto">
          <a:xfrm>
            <a:off x="2627313" y="6237288"/>
            <a:ext cx="6337300" cy="504825"/>
          </a:xfrm>
          <a:prstGeom prst="rect">
            <a:avLst/>
          </a:prstGeom>
          <a:noFill/>
          <a:ln w="9525">
            <a:noFill/>
            <a:miter lim="800000"/>
            <a:headEnd/>
            <a:tailEnd/>
          </a:ln>
        </p:spPr>
        <p:txBody>
          <a:bodyPr>
            <a:spAutoFit/>
          </a:bodyPr>
          <a:lstStyle/>
          <a:p>
            <a:pPr marL="685800" algn="r">
              <a:lnSpc>
                <a:spcPct val="115000"/>
              </a:lnSpc>
            </a:pPr>
            <a:r>
              <a:rPr lang="en-US" sz="1200">
                <a:latin typeface="Calibri" pitchFamily="34" charset="0"/>
                <a:ea typeface="Calibri" pitchFamily="34" charset="0"/>
                <a:cs typeface="Times New Roman" pitchFamily="18" charset="0"/>
              </a:rPr>
              <a:t>Link: </a:t>
            </a:r>
            <a:r>
              <a:rPr lang="en-US" sz="1200" b="1">
                <a:latin typeface="Calibri" pitchFamily="34" charset="0"/>
                <a:ea typeface="Calibri" pitchFamily="34" charset="0"/>
                <a:cs typeface="Times New Roman" pitchFamily="18" charset="0"/>
              </a:rPr>
              <a:t>How to write a business plan</a:t>
            </a:r>
            <a:endParaRPr lang="es-ES" sz="1200" b="1">
              <a:latin typeface="Calibri" pitchFamily="34" charset="0"/>
              <a:ea typeface="Calibri" pitchFamily="34" charset="0"/>
              <a:cs typeface="Times New Roman" pitchFamily="18" charset="0"/>
            </a:endParaRPr>
          </a:p>
          <a:p>
            <a:pPr marL="685800" algn="r">
              <a:lnSpc>
                <a:spcPct val="115000"/>
              </a:lnSpc>
              <a:spcAft>
                <a:spcPts val="1000"/>
              </a:spcAft>
            </a:pPr>
            <a:r>
              <a:rPr lang="en-US" sz="1200" u="sng">
                <a:solidFill>
                  <a:srgbClr val="0000FF"/>
                </a:solidFill>
                <a:latin typeface="Calibri" pitchFamily="34" charset="0"/>
                <a:ea typeface="Calibri" pitchFamily="34" charset="0"/>
                <a:cs typeface="Times New Roman" pitchFamily="18" charset="0"/>
                <a:hlinkClick r:id="rId7"/>
              </a:rPr>
              <a:t>https://www.youtube.com/watch?v=Fqch5OrUPvA</a:t>
            </a:r>
            <a:endParaRPr lang="es-ES" sz="1200">
              <a:latin typeface="Calibri" pitchFamily="34" charset="0"/>
              <a:ea typeface="Calibri" pitchFamily="34" charset="0"/>
              <a:cs typeface="Times New Roman" pitchFamily="18" charset="0"/>
            </a:endParaRPr>
          </a:p>
        </p:txBody>
      </p:sp>
      <p:pic>
        <p:nvPicPr>
          <p:cNvPr id="40965" name="Imagen 6"/>
          <p:cNvPicPr>
            <a:picLocks noChangeAspect="1" noChangeArrowheads="1"/>
          </p:cNvPicPr>
          <p:nvPr/>
        </p:nvPicPr>
        <p:blipFill>
          <a:blip r:embed="rId8"/>
          <a:srcRect/>
          <a:stretch>
            <a:fillRect/>
          </a:stretch>
        </p:blipFill>
        <p:spPr bwMode="auto">
          <a:xfrm>
            <a:off x="4932363" y="6383338"/>
            <a:ext cx="387350" cy="3873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ntágono"/>
          <p:cNvSpPr/>
          <p:nvPr/>
        </p:nvSpPr>
        <p:spPr>
          <a:xfrm>
            <a:off x="684213" y="908050"/>
            <a:ext cx="4967287" cy="5048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err="1">
                <a:latin typeface="+mj-lt"/>
              </a:rPr>
              <a:t>Funtions</a:t>
            </a:r>
            <a:r>
              <a:rPr lang="es-ES" dirty="0">
                <a:latin typeface="+mj-lt"/>
              </a:rPr>
              <a:t> of a </a:t>
            </a:r>
            <a:r>
              <a:rPr lang="es-ES" dirty="0" err="1">
                <a:latin typeface="+mj-lt"/>
              </a:rPr>
              <a:t>business</a:t>
            </a:r>
            <a:r>
              <a:rPr lang="es-ES" dirty="0">
                <a:latin typeface="+mj-lt"/>
              </a:rPr>
              <a:t> plan</a:t>
            </a:r>
            <a:endParaRPr lang="ca-ES" dirty="0">
              <a:latin typeface="+mj-lt"/>
            </a:endParaRPr>
          </a:p>
        </p:txBody>
      </p:sp>
      <p:graphicFrame>
        <p:nvGraphicFramePr>
          <p:cNvPr id="5" name="4 Diagrama"/>
          <p:cNvGraphicFramePr/>
          <p:nvPr/>
        </p:nvGraphicFramePr>
        <p:xfrm>
          <a:off x="1547664"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2051050" y="836613"/>
            <a:ext cx="4392613" cy="5762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400" b="1" dirty="0">
                <a:solidFill>
                  <a:schemeClr val="tx1"/>
                </a:solidFill>
                <a:latin typeface="+mj-lt"/>
              </a:rPr>
              <a:t>To manage a business</a:t>
            </a:r>
            <a:endParaRPr lang="ca-ES" dirty="0">
              <a:solidFill>
                <a:schemeClr val="tx1"/>
              </a:solidFill>
              <a:latin typeface="+mj-lt"/>
            </a:endParaRPr>
          </a:p>
        </p:txBody>
      </p:sp>
      <p:sp>
        <p:nvSpPr>
          <p:cNvPr id="2" name="Rectángulo 1">
            <a:extLst>
              <a:ext uri="{FF2B5EF4-FFF2-40B4-BE49-F238E27FC236}"/>
            </a:extLst>
          </p:cNvPr>
          <p:cNvSpPr/>
          <p:nvPr/>
        </p:nvSpPr>
        <p:spPr>
          <a:xfrm>
            <a:off x="2916238" y="6211888"/>
            <a:ext cx="6119812" cy="646112"/>
          </a:xfrm>
          <a:prstGeom prst="rect">
            <a:avLst/>
          </a:prstGeom>
        </p:spPr>
        <p:txBody>
          <a:bodyPr>
            <a:spAutoFit/>
          </a:bodyPr>
          <a:lstStyle/>
          <a:p>
            <a:pPr algn="r" fontAlgn="auto">
              <a:spcBef>
                <a:spcPts val="0"/>
              </a:spcBef>
              <a:spcAft>
                <a:spcPts val="0"/>
              </a:spcAft>
              <a:defRPr/>
            </a:pPr>
            <a:r>
              <a:rPr lang="es-ES" sz="1200" dirty="0">
                <a:latin typeface="+mj-lt"/>
              </a:rPr>
              <a:t>Link: </a:t>
            </a:r>
            <a:r>
              <a:rPr lang="es-ES" sz="1200" b="1" dirty="0" err="1">
                <a:latin typeface="+mj-lt"/>
              </a:rPr>
              <a:t>Follow</a:t>
            </a:r>
            <a:r>
              <a:rPr lang="es-ES" sz="1200" b="1" dirty="0">
                <a:latin typeface="+mj-lt"/>
              </a:rPr>
              <a:t> </a:t>
            </a:r>
            <a:r>
              <a:rPr lang="es-ES" sz="1200" b="1" dirty="0" err="1">
                <a:latin typeface="+mj-lt"/>
              </a:rPr>
              <a:t>your</a:t>
            </a:r>
            <a:r>
              <a:rPr lang="es-ES" sz="1200" b="1" dirty="0">
                <a:latin typeface="+mj-lt"/>
              </a:rPr>
              <a:t> </a:t>
            </a:r>
            <a:r>
              <a:rPr lang="es-ES" sz="1200" b="1" dirty="0" err="1">
                <a:latin typeface="+mj-lt"/>
              </a:rPr>
              <a:t>dreams</a:t>
            </a:r>
            <a:r>
              <a:rPr lang="es-ES" sz="1200" b="1" dirty="0">
                <a:latin typeface="+mj-lt"/>
              </a:rPr>
              <a:t>. Be </a:t>
            </a:r>
            <a:r>
              <a:rPr lang="es-ES" sz="1200" b="1" dirty="0" err="1">
                <a:latin typeface="+mj-lt"/>
              </a:rPr>
              <a:t>an</a:t>
            </a:r>
            <a:r>
              <a:rPr lang="es-ES" sz="1200" b="1" dirty="0">
                <a:latin typeface="+mj-lt"/>
              </a:rPr>
              <a:t> </a:t>
            </a:r>
            <a:r>
              <a:rPr lang="es-ES" sz="1200" b="1" dirty="0" err="1">
                <a:latin typeface="+mj-lt"/>
              </a:rPr>
              <a:t>entrepreneur</a:t>
            </a:r>
            <a:endParaRPr lang="es-ES" sz="1200" b="1" dirty="0">
              <a:latin typeface="+mj-lt"/>
            </a:endParaRPr>
          </a:p>
          <a:p>
            <a:pPr algn="r" fontAlgn="auto">
              <a:spcBef>
                <a:spcPts val="0"/>
              </a:spcBef>
              <a:spcAft>
                <a:spcPts val="0"/>
              </a:spcAft>
              <a:defRPr/>
            </a:pPr>
            <a:r>
              <a:rPr lang="es-ES" sz="1200" dirty="0">
                <a:latin typeface="+mj-lt"/>
              </a:rPr>
              <a:t> </a:t>
            </a:r>
            <a:r>
              <a:rPr lang="es-ES" sz="1200" dirty="0">
                <a:latin typeface="+mj-lt"/>
                <a:hlinkClick r:id="rId7"/>
              </a:rPr>
              <a:t>https://www.youtube.com/watch?v=CzJEF4DGCWU</a:t>
            </a:r>
            <a:endParaRPr lang="es-ES" sz="1200" dirty="0">
              <a:latin typeface="+mj-lt"/>
            </a:endParaRPr>
          </a:p>
          <a:p>
            <a:pPr algn="r" fontAlgn="auto">
              <a:spcBef>
                <a:spcPts val="0"/>
              </a:spcBef>
              <a:spcAft>
                <a:spcPts val="0"/>
              </a:spcAft>
              <a:defRPr/>
            </a:pPr>
            <a:endParaRPr lang="es-ES" sz="1200" dirty="0">
              <a:latin typeface="+mj-lt"/>
            </a:endParaRPr>
          </a:p>
        </p:txBody>
      </p:sp>
      <p:pic>
        <p:nvPicPr>
          <p:cNvPr id="43012" name="Imagen 5"/>
          <p:cNvPicPr>
            <a:picLocks noChangeAspect="1" noChangeArrowheads="1"/>
          </p:cNvPicPr>
          <p:nvPr/>
        </p:nvPicPr>
        <p:blipFill>
          <a:blip r:embed="rId8"/>
          <a:srcRect/>
          <a:stretch>
            <a:fillRect/>
          </a:stretch>
        </p:blipFill>
        <p:spPr bwMode="auto">
          <a:xfrm>
            <a:off x="5076825" y="6342063"/>
            <a:ext cx="385763" cy="3873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p:txBody>
          <a:bodyPr/>
          <a:lstStyle/>
          <a:p>
            <a:pPr eaLnBrk="1" hangingPunct="1"/>
            <a:endParaRPr lang="it-IT" smtClean="0"/>
          </a:p>
        </p:txBody>
      </p:sp>
      <p:sp>
        <p:nvSpPr>
          <p:cNvPr id="3" name="2 Marcador de contenido"/>
          <p:cNvSpPr>
            <a:spLocks noGrp="1"/>
          </p:cNvSpPr>
          <p:nvPr>
            <p:ph idx="1"/>
          </p:nvPr>
        </p:nvSpPr>
        <p:spPr>
          <a:xfrm>
            <a:off x="468313" y="4148138"/>
            <a:ext cx="8218487" cy="1978025"/>
          </a:xfrm>
        </p:spPr>
        <p:txBody>
          <a:bodyPr rtlCol="0">
            <a:normAutofit/>
          </a:bodyPr>
          <a:lstStyle/>
          <a:p>
            <a:pPr eaLnBrk="1" fontAlgn="auto" hangingPunct="1">
              <a:spcAft>
                <a:spcPts val="0"/>
              </a:spcAft>
              <a:buFont typeface="Arial" panose="020B0604020202020204" pitchFamily="34" charset="0"/>
              <a:buChar char="•"/>
              <a:defRPr/>
            </a:pPr>
            <a:r>
              <a:rPr lang="es-ES" b="1" dirty="0">
                <a:solidFill>
                  <a:schemeClr val="accent2"/>
                </a:solidFill>
              </a:rPr>
              <a:t>Unit 3: </a:t>
            </a:r>
            <a:r>
              <a:rPr lang="es-ES" sz="2800" dirty="0" err="1">
                <a:solidFill>
                  <a:schemeClr val="accent2"/>
                </a:solidFill>
              </a:rPr>
              <a:t>Definition</a:t>
            </a:r>
            <a:r>
              <a:rPr lang="es-ES" sz="2800" dirty="0">
                <a:solidFill>
                  <a:schemeClr val="accent2"/>
                </a:solidFill>
              </a:rPr>
              <a:t> of </a:t>
            </a:r>
            <a:r>
              <a:rPr lang="es-ES" sz="2800" dirty="0" err="1">
                <a:solidFill>
                  <a:schemeClr val="accent2"/>
                </a:solidFill>
              </a:rPr>
              <a:t>storytelling</a:t>
            </a:r>
            <a:r>
              <a:rPr lang="es-ES" sz="2800" dirty="0">
                <a:solidFill>
                  <a:schemeClr val="accent2"/>
                </a:solidFill>
              </a:rPr>
              <a:t> and </a:t>
            </a:r>
            <a:r>
              <a:rPr lang="es-ES" sz="2800" dirty="0" err="1">
                <a:solidFill>
                  <a:schemeClr val="accent2"/>
                </a:solidFill>
              </a:rPr>
              <a:t>applications</a:t>
            </a:r>
            <a:endParaRPr lang="es-ES" sz="2800" dirty="0">
              <a:solidFill>
                <a:schemeClr val="accent2"/>
              </a:solidFill>
            </a:endParaRPr>
          </a:p>
          <a:p>
            <a:pPr marL="0" indent="0" eaLnBrk="1" fontAlgn="auto" hangingPunct="1">
              <a:spcAft>
                <a:spcPts val="0"/>
              </a:spcAft>
              <a:buFont typeface="Arial" panose="020B0604020202020204" pitchFamily="34" charset="0"/>
              <a:buNone/>
              <a:defRPr/>
            </a:pPr>
            <a:r>
              <a:rPr lang="en-US" sz="1800" dirty="0"/>
              <a:t>What is storytelling: theories, principles, uses and effects</a:t>
            </a:r>
          </a:p>
          <a:p>
            <a:pPr lvl="1" eaLnBrk="1" fontAlgn="auto" hangingPunct="1">
              <a:spcAft>
                <a:spcPts val="0"/>
              </a:spcAft>
              <a:buFont typeface="Arial" panose="020B0604020202020204" pitchFamily="34" charset="0"/>
              <a:buChar char="–"/>
              <a:defRPr/>
            </a:pPr>
            <a:r>
              <a:rPr lang="en-US" sz="1400" dirty="0"/>
              <a:t>What is storytelling? Fundamental principles</a:t>
            </a:r>
          </a:p>
          <a:p>
            <a:pPr lvl="1" eaLnBrk="1" fontAlgn="auto" hangingPunct="1">
              <a:spcAft>
                <a:spcPts val="0"/>
              </a:spcAft>
              <a:buFont typeface="Arial" panose="020B0604020202020204" pitchFamily="34" charset="0"/>
              <a:buChar char="–"/>
              <a:defRPr/>
            </a:pPr>
            <a:r>
              <a:rPr lang="en-US" sz="1400" dirty="0"/>
              <a:t>How stories work and which are their effects</a:t>
            </a:r>
          </a:p>
          <a:p>
            <a:pPr lvl="1" eaLnBrk="1" fontAlgn="auto" hangingPunct="1">
              <a:spcAft>
                <a:spcPts val="0"/>
              </a:spcAft>
              <a:buFont typeface="Arial" panose="020B0604020202020204" pitchFamily="34" charset="0"/>
              <a:buChar char="–"/>
              <a:defRPr/>
            </a:pPr>
            <a:r>
              <a:rPr lang="en-US" sz="1400" dirty="0"/>
              <a:t>Storytelling in cognitive process</a:t>
            </a:r>
          </a:p>
          <a:p>
            <a:pPr eaLnBrk="1" fontAlgn="auto" hangingPunct="1">
              <a:spcAft>
                <a:spcPts val="0"/>
              </a:spcAft>
              <a:buFont typeface="Arial" panose="020B0604020202020204" pitchFamily="34" charset="0"/>
              <a:buChar char="•"/>
              <a:defRPr/>
            </a:pPr>
            <a:endParaRPr lang="ca-ES" dirty="0"/>
          </a:p>
        </p:txBody>
      </p:sp>
      <p:pic>
        <p:nvPicPr>
          <p:cNvPr id="44035" name="Picture 3"/>
          <p:cNvPicPr>
            <a:picLocks noChangeAspect="1" noChangeArrowheads="1"/>
          </p:cNvPicPr>
          <p:nvPr/>
        </p:nvPicPr>
        <p:blipFill>
          <a:blip r:embed="rId2"/>
          <a:srcRect/>
          <a:stretch>
            <a:fillRect/>
          </a:stretch>
        </p:blipFill>
        <p:spPr bwMode="auto">
          <a:xfrm>
            <a:off x="0" y="0"/>
            <a:ext cx="2143125" cy="857250"/>
          </a:xfrm>
          <a:prstGeom prst="rect">
            <a:avLst/>
          </a:prstGeom>
          <a:noFill/>
          <a:ln w="9525">
            <a:noFill/>
            <a:miter lim="800000"/>
            <a:headEnd/>
            <a:tailEnd/>
          </a:ln>
        </p:spPr>
      </p:pic>
      <p:pic>
        <p:nvPicPr>
          <p:cNvPr id="44036" name="Picture 2"/>
          <p:cNvPicPr>
            <a:picLocks noChangeAspect="1" noChangeArrowheads="1"/>
          </p:cNvPicPr>
          <p:nvPr/>
        </p:nvPicPr>
        <p:blipFill>
          <a:blip r:embed="rId3"/>
          <a:srcRect/>
          <a:stretch>
            <a:fillRect/>
          </a:stretch>
        </p:blipFill>
        <p:spPr bwMode="auto">
          <a:xfrm>
            <a:off x="0" y="811213"/>
            <a:ext cx="9144000" cy="32988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p:nvPr>
        </p:nvSpPr>
        <p:spPr/>
        <p:txBody>
          <a:bodyPr/>
          <a:lstStyle/>
          <a:p>
            <a:pPr eaLnBrk="1" hangingPunct="1"/>
            <a:endParaRPr lang="it-IT" smtClean="0"/>
          </a:p>
        </p:txBody>
      </p:sp>
      <p:sp>
        <p:nvSpPr>
          <p:cNvPr id="3" name="2 Marcador de contenido"/>
          <p:cNvSpPr>
            <a:spLocks noGrp="1"/>
          </p:cNvSpPr>
          <p:nvPr>
            <p:ph idx="1"/>
          </p:nvPr>
        </p:nvSpPr>
        <p:spPr>
          <a:xfrm>
            <a:off x="468313" y="4148138"/>
            <a:ext cx="8218487" cy="1978025"/>
          </a:xfrm>
        </p:spPr>
        <p:txBody>
          <a:bodyPr rtlCol="0">
            <a:normAutofit/>
          </a:bodyPr>
          <a:lstStyle/>
          <a:p>
            <a:pPr eaLnBrk="1" fontAlgn="auto" hangingPunct="1">
              <a:spcAft>
                <a:spcPts val="0"/>
              </a:spcAft>
              <a:buFont typeface="Arial" panose="020B0604020202020204" pitchFamily="34" charset="0"/>
              <a:buChar char="•"/>
              <a:defRPr/>
            </a:pPr>
            <a:r>
              <a:rPr lang="es-ES" b="1" dirty="0">
                <a:solidFill>
                  <a:schemeClr val="accent2"/>
                </a:solidFill>
                <a:latin typeface="+mj-lt"/>
              </a:rPr>
              <a:t>Unit 1: </a:t>
            </a:r>
            <a:r>
              <a:rPr lang="es-ES" dirty="0" err="1">
                <a:solidFill>
                  <a:schemeClr val="accent2"/>
                </a:solidFill>
                <a:latin typeface="+mj-lt"/>
              </a:rPr>
              <a:t>Introduction</a:t>
            </a:r>
            <a:endParaRPr lang="es-ES" dirty="0">
              <a:solidFill>
                <a:schemeClr val="accent2"/>
              </a:solidFill>
              <a:latin typeface="+mj-lt"/>
            </a:endParaRPr>
          </a:p>
          <a:p>
            <a:pPr marL="0" indent="0" eaLnBrk="1" fontAlgn="auto" hangingPunct="1">
              <a:spcAft>
                <a:spcPts val="0"/>
              </a:spcAft>
              <a:buFont typeface="Arial" panose="020B0604020202020204" pitchFamily="34" charset="0"/>
              <a:buNone/>
              <a:defRPr/>
            </a:pPr>
            <a:r>
              <a:rPr lang="es-ES" sz="1800" dirty="0"/>
              <a:t>A general </a:t>
            </a:r>
            <a:r>
              <a:rPr lang="es-ES" sz="1800" dirty="0" err="1"/>
              <a:t>explanation</a:t>
            </a:r>
            <a:r>
              <a:rPr lang="es-ES" sz="1800" dirty="0"/>
              <a:t> of DIST </a:t>
            </a:r>
            <a:r>
              <a:rPr lang="es-ES" sz="1800" dirty="0" err="1"/>
              <a:t>project</a:t>
            </a:r>
            <a:r>
              <a:rPr lang="es-ES" sz="1800" dirty="0"/>
              <a:t> and </a:t>
            </a:r>
            <a:r>
              <a:rPr lang="es-ES" sz="1800" dirty="0" err="1"/>
              <a:t>the</a:t>
            </a:r>
            <a:r>
              <a:rPr lang="es-ES" sz="1800" dirty="0"/>
              <a:t> training </a:t>
            </a:r>
            <a:r>
              <a:rPr lang="es-ES" sz="1800" dirty="0" err="1"/>
              <a:t>course</a:t>
            </a:r>
            <a:endParaRPr lang="es-ES" sz="1800" dirty="0"/>
          </a:p>
          <a:p>
            <a:pPr lvl="1" eaLnBrk="1" fontAlgn="auto" hangingPunct="1">
              <a:spcAft>
                <a:spcPts val="0"/>
              </a:spcAft>
              <a:buFont typeface="Arial" panose="020B0604020202020204" pitchFamily="34" charset="0"/>
              <a:buChar char="–"/>
              <a:defRPr/>
            </a:pPr>
            <a:r>
              <a:rPr lang="es-ES" sz="1400" dirty="0" err="1"/>
              <a:t>Who</a:t>
            </a:r>
            <a:r>
              <a:rPr lang="es-ES" sz="1400" dirty="0"/>
              <a:t> </a:t>
            </a:r>
            <a:r>
              <a:rPr lang="es-ES" sz="1400" dirty="0" err="1"/>
              <a:t>is</a:t>
            </a:r>
            <a:r>
              <a:rPr lang="es-ES" sz="1400" dirty="0"/>
              <a:t> </a:t>
            </a:r>
            <a:r>
              <a:rPr lang="es-ES" sz="1400" dirty="0" err="1"/>
              <a:t>addressed</a:t>
            </a:r>
            <a:r>
              <a:rPr lang="es-ES" sz="1400" dirty="0"/>
              <a:t> </a:t>
            </a:r>
          </a:p>
          <a:p>
            <a:pPr lvl="1" eaLnBrk="1" fontAlgn="auto" hangingPunct="1">
              <a:spcAft>
                <a:spcPts val="0"/>
              </a:spcAft>
              <a:buFont typeface="Arial" panose="020B0604020202020204" pitchFamily="34" charset="0"/>
              <a:buChar char="–"/>
              <a:defRPr/>
            </a:pPr>
            <a:r>
              <a:rPr lang="es-ES" sz="1400" dirty="0" err="1"/>
              <a:t>Aim</a:t>
            </a:r>
            <a:r>
              <a:rPr lang="es-ES" sz="1400" dirty="0"/>
              <a:t> of </a:t>
            </a:r>
            <a:r>
              <a:rPr lang="es-ES" sz="1400" dirty="0" err="1"/>
              <a:t>the</a:t>
            </a:r>
            <a:r>
              <a:rPr lang="es-ES" sz="1400" dirty="0"/>
              <a:t> </a:t>
            </a:r>
            <a:r>
              <a:rPr lang="es-ES" sz="1400" dirty="0" err="1"/>
              <a:t>course</a:t>
            </a:r>
            <a:endParaRPr lang="es-ES" sz="1400" dirty="0"/>
          </a:p>
          <a:p>
            <a:pPr lvl="1" eaLnBrk="1" fontAlgn="auto" hangingPunct="1">
              <a:spcAft>
                <a:spcPts val="0"/>
              </a:spcAft>
              <a:buFont typeface="Arial" panose="020B0604020202020204" pitchFamily="34" charset="0"/>
              <a:buChar char="–"/>
              <a:defRPr/>
            </a:pPr>
            <a:r>
              <a:rPr lang="es-ES" sz="1400" dirty="0"/>
              <a:t>Moodle </a:t>
            </a:r>
            <a:r>
              <a:rPr lang="es-ES" sz="1400" dirty="0" err="1"/>
              <a:t>platform</a:t>
            </a:r>
            <a:endParaRPr lang="ca-ES" sz="1400" dirty="0"/>
          </a:p>
        </p:txBody>
      </p:sp>
      <p:pic>
        <p:nvPicPr>
          <p:cNvPr id="17411" name="Picture 3"/>
          <p:cNvPicPr>
            <a:picLocks noChangeAspect="1" noChangeArrowheads="1"/>
          </p:cNvPicPr>
          <p:nvPr/>
        </p:nvPicPr>
        <p:blipFill>
          <a:blip r:embed="rId2"/>
          <a:srcRect/>
          <a:stretch>
            <a:fillRect/>
          </a:stretch>
        </p:blipFill>
        <p:spPr bwMode="auto">
          <a:xfrm>
            <a:off x="0" y="0"/>
            <a:ext cx="2143125" cy="857250"/>
          </a:xfrm>
          <a:prstGeom prst="rect">
            <a:avLst/>
          </a:prstGeom>
          <a:noFill/>
          <a:ln w="9525">
            <a:noFill/>
            <a:miter lim="800000"/>
            <a:headEnd/>
            <a:tailEnd/>
          </a:ln>
        </p:spPr>
      </p:pic>
      <p:pic>
        <p:nvPicPr>
          <p:cNvPr id="17412" name="Picture 2"/>
          <p:cNvPicPr>
            <a:picLocks noChangeAspect="1" noChangeArrowheads="1"/>
          </p:cNvPicPr>
          <p:nvPr/>
        </p:nvPicPr>
        <p:blipFill>
          <a:blip r:embed="rId3"/>
          <a:srcRect/>
          <a:stretch>
            <a:fillRect/>
          </a:stretch>
        </p:blipFill>
        <p:spPr bwMode="auto">
          <a:xfrm>
            <a:off x="0" y="811213"/>
            <a:ext cx="9144000" cy="32988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Título"/>
          <p:cNvSpPr>
            <a:spLocks noGrp="1"/>
          </p:cNvSpPr>
          <p:nvPr>
            <p:ph type="title"/>
          </p:nvPr>
        </p:nvSpPr>
        <p:spPr>
          <a:xfrm>
            <a:off x="468313" y="836613"/>
            <a:ext cx="8229600" cy="855662"/>
          </a:xfrm>
          <a:solidFill>
            <a:schemeClr val="accent1"/>
          </a:solidFill>
        </p:spPr>
        <p:txBody>
          <a:bodyPr/>
          <a:lstStyle/>
          <a:p>
            <a:pPr eaLnBrk="1" hangingPunct="1"/>
            <a:r>
              <a:rPr lang="es-ES" sz="3600" smtClean="0">
                <a:solidFill>
                  <a:schemeClr val="bg1"/>
                </a:solidFill>
              </a:rPr>
              <a:t>What is storytelling?</a:t>
            </a:r>
            <a:endParaRPr lang="ca-ES" sz="3600" smtClean="0">
              <a:solidFill>
                <a:schemeClr val="bg1"/>
              </a:solidFill>
            </a:endParaRPr>
          </a:p>
        </p:txBody>
      </p:sp>
      <p:sp>
        <p:nvSpPr>
          <p:cNvPr id="5" name="4 Llamada rectangular redondeada"/>
          <p:cNvSpPr/>
          <p:nvPr/>
        </p:nvSpPr>
        <p:spPr>
          <a:xfrm>
            <a:off x="1084263" y="2565400"/>
            <a:ext cx="7056437" cy="3600450"/>
          </a:xfrm>
          <a:prstGeom prst="wedgeRoundRectCallout">
            <a:avLst>
              <a:gd name="adj1" fmla="val -38571"/>
              <a:gd name="adj2" fmla="val -615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a:latin typeface="+mj-lt"/>
              </a:rPr>
              <a:t>Storytelling cannot simply be defined as the need of sharing stories, but it is a real multi-disciplinary field of study, work and action. Storytelling is a method to influence the target public (whether electorates or customers), to learn and enrich knowledge and skills, it is a tool that allows to effectively share experiences and methods of work, a pathway through which it is possible to define personal and organizational identities, a way of managing the consensus and the power, a way to formulate, check and reformulate political, economic and marketing decisions. Today, storytelling also becomes a device that gives the possibility to manage our own lives with the meanings that characterize them, our own social and professional identity, the global sense of our being in the world.</a:t>
            </a:r>
            <a:endParaRPr lang="ca-ES" dirty="0">
              <a:latin typeface="+mj-lt"/>
            </a:endParaRPr>
          </a:p>
          <a:p>
            <a:pPr algn="ctr" fontAlgn="auto">
              <a:spcBef>
                <a:spcPts val="0"/>
              </a:spcBef>
              <a:spcAft>
                <a:spcPts val="0"/>
              </a:spcAft>
              <a:defRPr/>
            </a:pPr>
            <a:endParaRPr lang="ca-ES" dirty="0"/>
          </a:p>
        </p:txBody>
      </p:sp>
      <p:sp>
        <p:nvSpPr>
          <p:cNvPr id="7" name="6 CuadroTexto"/>
          <p:cNvSpPr txBox="1"/>
          <p:nvPr/>
        </p:nvSpPr>
        <p:spPr>
          <a:xfrm>
            <a:off x="534988" y="1844675"/>
            <a:ext cx="1368425" cy="369888"/>
          </a:xfrm>
          <a:prstGeom prst="rect">
            <a:avLst/>
          </a:prstGeom>
          <a:noFill/>
        </p:spPr>
        <p:txBody>
          <a:bodyPr>
            <a:spAutoFit/>
          </a:bodyPr>
          <a:lstStyle/>
          <a:p>
            <a:pPr fontAlgn="auto">
              <a:spcBef>
                <a:spcPts val="0"/>
              </a:spcBef>
              <a:spcAft>
                <a:spcPts val="0"/>
              </a:spcAft>
              <a:defRPr/>
            </a:pPr>
            <a:r>
              <a:rPr lang="es-ES" b="1" dirty="0" err="1">
                <a:solidFill>
                  <a:srgbClr val="C00000"/>
                </a:solidFill>
                <a:latin typeface="+mj-lt"/>
              </a:rPr>
              <a:t>Definition</a:t>
            </a:r>
            <a:endParaRPr lang="ca-ES" b="1" dirty="0">
              <a:solidFill>
                <a:srgbClr val="C00000"/>
              </a:solidFill>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650" y="1052513"/>
            <a:ext cx="6985000" cy="923925"/>
          </a:xfrm>
          <a:prstGeom prst="rect">
            <a:avLst/>
          </a:prstGeom>
        </p:spPr>
        <p:txBody>
          <a:bodyPr>
            <a:spAutoFit/>
          </a:bodyPr>
          <a:lstStyle/>
          <a:p>
            <a:pPr fontAlgn="auto">
              <a:spcBef>
                <a:spcPts val="0"/>
              </a:spcBef>
              <a:spcAft>
                <a:spcPts val="0"/>
              </a:spcAft>
              <a:defRPr/>
            </a:pPr>
            <a:r>
              <a:rPr lang="en-US" dirty="0">
                <a:latin typeface="+mj-lt"/>
              </a:rPr>
              <a:t>The National Storytelling Network </a:t>
            </a:r>
            <a:r>
              <a:rPr lang="en-US" b="1" dirty="0">
                <a:solidFill>
                  <a:srgbClr val="FF0000"/>
                </a:solidFill>
                <a:latin typeface="+mj-lt"/>
              </a:rPr>
              <a:t>defines</a:t>
            </a:r>
            <a:r>
              <a:rPr lang="en-US" dirty="0">
                <a:latin typeface="+mj-lt"/>
              </a:rPr>
              <a:t> storytelling as:</a:t>
            </a:r>
            <a:endParaRPr lang="ca-ES" dirty="0">
              <a:latin typeface="+mj-lt"/>
            </a:endParaRPr>
          </a:p>
          <a:p>
            <a:pPr fontAlgn="auto">
              <a:spcBef>
                <a:spcPts val="0"/>
              </a:spcBef>
              <a:spcAft>
                <a:spcPts val="0"/>
              </a:spcAft>
              <a:defRPr/>
            </a:pPr>
            <a:r>
              <a:rPr lang="en-US" dirty="0">
                <a:latin typeface="+mn-lt"/>
              </a:rPr>
              <a:t> </a:t>
            </a:r>
            <a:r>
              <a:rPr lang="en-US" i="1" dirty="0">
                <a:latin typeface="+mn-lt"/>
              </a:rPr>
              <a:t> </a:t>
            </a:r>
            <a:endParaRPr lang="ca-ES" dirty="0">
              <a:latin typeface="+mn-lt"/>
            </a:endParaRPr>
          </a:p>
          <a:p>
            <a:pPr fontAlgn="auto">
              <a:spcBef>
                <a:spcPts val="0"/>
              </a:spcBef>
              <a:spcAft>
                <a:spcPts val="0"/>
              </a:spcAft>
              <a:defRPr/>
            </a:pPr>
            <a:r>
              <a:rPr lang="en-US" i="1" dirty="0">
                <a:latin typeface="+mn-lt"/>
              </a:rPr>
              <a:t> </a:t>
            </a:r>
            <a:endParaRPr lang="ca-ES" dirty="0">
              <a:latin typeface="+mn-lt"/>
            </a:endParaRPr>
          </a:p>
        </p:txBody>
      </p:sp>
      <p:sp>
        <p:nvSpPr>
          <p:cNvPr id="5" name="4 Llamada rectangular redondeada"/>
          <p:cNvSpPr/>
          <p:nvPr/>
        </p:nvSpPr>
        <p:spPr>
          <a:xfrm>
            <a:off x="741363" y="2133600"/>
            <a:ext cx="6840537" cy="1096963"/>
          </a:xfrm>
          <a:prstGeom prst="wedgeRoundRectCallout">
            <a:avLst>
              <a:gd name="adj1" fmla="val -17719"/>
              <a:gd name="adj2" fmla="val -830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latin typeface="+mj-lt"/>
              </a:rPr>
              <a:t>An ancient art form and a valuable form of human expression. Because story is essential to so many art forms, however, the word “storytelling” is often used in many ways.</a:t>
            </a:r>
            <a:endParaRPr lang="ca-ES" dirty="0">
              <a:latin typeface="+mj-lt"/>
            </a:endParaRPr>
          </a:p>
        </p:txBody>
      </p:sp>
      <p:sp>
        <p:nvSpPr>
          <p:cNvPr id="6" name="5 Llamada rectangular redondeada"/>
          <p:cNvSpPr/>
          <p:nvPr/>
        </p:nvSpPr>
        <p:spPr>
          <a:xfrm>
            <a:off x="879475" y="4005263"/>
            <a:ext cx="6840538" cy="1098550"/>
          </a:xfrm>
          <a:prstGeom prst="wedgeRoundRectCallout">
            <a:avLst>
              <a:gd name="adj1" fmla="val -17719"/>
              <a:gd name="adj2" fmla="val -1016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latin typeface="+mj-lt"/>
              </a:rPr>
              <a:t>Storytelling is the interactive art of using words and actions to reveal the elements and images of a story while encouraging the listener’s imagination</a:t>
            </a:r>
            <a:endParaRPr lang="ca-ES" dirty="0">
              <a:latin typeface="+mj-lt"/>
            </a:endParaRPr>
          </a:p>
        </p:txBody>
      </p:sp>
      <p:sp>
        <p:nvSpPr>
          <p:cNvPr id="46084" name="Rectángulo 1"/>
          <p:cNvSpPr>
            <a:spLocks noChangeArrowheads="1"/>
          </p:cNvSpPr>
          <p:nvPr/>
        </p:nvSpPr>
        <p:spPr bwMode="auto">
          <a:xfrm>
            <a:off x="2339975" y="6224588"/>
            <a:ext cx="6480175" cy="633412"/>
          </a:xfrm>
          <a:prstGeom prst="rect">
            <a:avLst/>
          </a:prstGeom>
          <a:noFill/>
          <a:ln w="9525">
            <a:noFill/>
            <a:miter lim="800000"/>
            <a:headEnd/>
            <a:tailEnd/>
          </a:ln>
        </p:spPr>
        <p:txBody>
          <a:bodyPr>
            <a:spAutoFit/>
          </a:bodyPr>
          <a:lstStyle/>
          <a:p>
            <a:pPr marL="457200" algn="r">
              <a:lnSpc>
                <a:spcPct val="115000"/>
              </a:lnSpc>
              <a:spcAft>
                <a:spcPts val="1000"/>
              </a:spcAft>
            </a:pPr>
            <a:r>
              <a:rPr lang="en-US" sz="1200" b="1">
                <a:latin typeface="Calibri" pitchFamily="34" charset="0"/>
                <a:ea typeface="Calibri" pitchFamily="34" charset="0"/>
                <a:cs typeface="Times New Roman" pitchFamily="18" charset="0"/>
              </a:rPr>
              <a:t>Link: Steve Jobs, example of storytelling</a:t>
            </a:r>
            <a:endParaRPr lang="es-ES" sz="1200">
              <a:latin typeface="Calibri" pitchFamily="34" charset="0"/>
              <a:ea typeface="Calibri" pitchFamily="34" charset="0"/>
              <a:cs typeface="Times New Roman" pitchFamily="18" charset="0"/>
            </a:endParaRPr>
          </a:p>
          <a:p>
            <a:pPr marL="457200" algn="r">
              <a:lnSpc>
                <a:spcPct val="115000"/>
              </a:lnSpc>
              <a:spcAft>
                <a:spcPts val="1000"/>
              </a:spcAft>
            </a:pPr>
            <a:r>
              <a:rPr lang="en-US" sz="1200" u="sng">
                <a:solidFill>
                  <a:srgbClr val="0000FF"/>
                </a:solidFill>
                <a:latin typeface="Calibri" pitchFamily="34" charset="0"/>
                <a:ea typeface="Calibri" pitchFamily="34" charset="0"/>
                <a:cs typeface="Times New Roman" pitchFamily="18" charset="0"/>
                <a:hlinkClick r:id="rId2"/>
              </a:rPr>
              <a:t>https://www.youtube.com/watch?v=igQG3DCyddc</a:t>
            </a:r>
            <a:endParaRPr lang="es-ES" sz="1200">
              <a:latin typeface="Calibri" pitchFamily="34" charset="0"/>
              <a:ea typeface="Calibri" pitchFamily="34" charset="0"/>
              <a:cs typeface="Times New Roman" pitchFamily="18" charset="0"/>
            </a:endParaRPr>
          </a:p>
        </p:txBody>
      </p:sp>
      <p:pic>
        <p:nvPicPr>
          <p:cNvPr id="46085" name="Imagen 6"/>
          <p:cNvPicPr>
            <a:picLocks noChangeAspect="1" noChangeArrowheads="1"/>
          </p:cNvPicPr>
          <p:nvPr/>
        </p:nvPicPr>
        <p:blipFill>
          <a:blip r:embed="rId3"/>
          <a:srcRect/>
          <a:stretch>
            <a:fillRect/>
          </a:stretch>
        </p:blipFill>
        <p:spPr bwMode="auto">
          <a:xfrm>
            <a:off x="4859338" y="6348413"/>
            <a:ext cx="387350" cy="3873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5 Grupo"/>
          <p:cNvGrpSpPr>
            <a:grpSpLocks/>
          </p:cNvGrpSpPr>
          <p:nvPr/>
        </p:nvGrpSpPr>
        <p:grpSpPr bwMode="auto">
          <a:xfrm>
            <a:off x="331788" y="1700213"/>
            <a:ext cx="8343900" cy="4221162"/>
            <a:chOff x="465505" y="1800623"/>
            <a:chExt cx="8221019" cy="4220380"/>
          </a:xfrm>
        </p:grpSpPr>
        <p:sp>
          <p:nvSpPr>
            <p:cNvPr id="7" name="6 Forma libre"/>
            <p:cNvSpPr/>
            <p:nvPr/>
          </p:nvSpPr>
          <p:spPr>
            <a:xfrm>
              <a:off x="465505" y="1800623"/>
              <a:ext cx="8221019" cy="1223735"/>
            </a:xfrm>
            <a:custGeom>
              <a:avLst/>
              <a:gdLst>
                <a:gd name="connsiteX0" fmla="*/ 0 w 8229051"/>
                <a:gd name="connsiteY0" fmla="*/ 166851 h 1668506"/>
                <a:gd name="connsiteX1" fmla="*/ 166851 w 8229051"/>
                <a:gd name="connsiteY1" fmla="*/ 0 h 1668506"/>
                <a:gd name="connsiteX2" fmla="*/ 8062200 w 8229051"/>
                <a:gd name="connsiteY2" fmla="*/ 0 h 1668506"/>
                <a:gd name="connsiteX3" fmla="*/ 8229051 w 8229051"/>
                <a:gd name="connsiteY3" fmla="*/ 166851 h 1668506"/>
                <a:gd name="connsiteX4" fmla="*/ 8229051 w 8229051"/>
                <a:gd name="connsiteY4" fmla="*/ 1501655 h 1668506"/>
                <a:gd name="connsiteX5" fmla="*/ 8062200 w 8229051"/>
                <a:gd name="connsiteY5" fmla="*/ 1668506 h 1668506"/>
                <a:gd name="connsiteX6" fmla="*/ 166851 w 8229051"/>
                <a:gd name="connsiteY6" fmla="*/ 1668506 h 1668506"/>
                <a:gd name="connsiteX7" fmla="*/ 0 w 8229051"/>
                <a:gd name="connsiteY7" fmla="*/ 1501655 h 1668506"/>
                <a:gd name="connsiteX8" fmla="*/ 0 w 8229051"/>
                <a:gd name="connsiteY8" fmla="*/ 166851 h 166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051" h="1668506">
                  <a:moveTo>
                    <a:pt x="0" y="166851"/>
                  </a:moveTo>
                  <a:cubicBezTo>
                    <a:pt x="0" y="74702"/>
                    <a:pt x="74702" y="0"/>
                    <a:pt x="166851" y="0"/>
                  </a:cubicBezTo>
                  <a:lnTo>
                    <a:pt x="8062200" y="0"/>
                  </a:lnTo>
                  <a:cubicBezTo>
                    <a:pt x="8154349" y="0"/>
                    <a:pt x="8229051" y="74702"/>
                    <a:pt x="8229051" y="166851"/>
                  </a:cubicBezTo>
                  <a:lnTo>
                    <a:pt x="8229051" y="1501655"/>
                  </a:lnTo>
                  <a:cubicBezTo>
                    <a:pt x="8229051" y="1593804"/>
                    <a:pt x="8154349" y="1668506"/>
                    <a:pt x="8062200" y="1668506"/>
                  </a:cubicBezTo>
                  <a:lnTo>
                    <a:pt x="166851" y="1668506"/>
                  </a:lnTo>
                  <a:cubicBezTo>
                    <a:pt x="74702" y="1668506"/>
                    <a:pt x="0" y="1593804"/>
                    <a:pt x="0" y="1501655"/>
                  </a:cubicBezTo>
                  <a:lnTo>
                    <a:pt x="0" y="16685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0319" tIns="220319" rIns="220319" bIns="220319" spcCol="1270" anchor="ctr"/>
            <a:lstStyle/>
            <a:p>
              <a:pPr algn="ctr" defTabSz="2000250" fontAlgn="auto">
                <a:lnSpc>
                  <a:spcPct val="90000"/>
                </a:lnSpc>
                <a:spcAft>
                  <a:spcPct val="35000"/>
                </a:spcAft>
                <a:defRPr/>
              </a:pPr>
              <a:r>
                <a:rPr lang="es-ES" sz="4500" b="1" dirty="0">
                  <a:solidFill>
                    <a:srgbClr val="FFC000"/>
                  </a:solidFill>
                  <a:latin typeface="+mj-lt"/>
                </a:rPr>
                <a:t>To share</a:t>
              </a:r>
              <a:r>
                <a:rPr lang="es-ES" sz="4500" dirty="0">
                  <a:latin typeface="+mj-lt"/>
                </a:rPr>
                <a:t>: </a:t>
              </a:r>
              <a:r>
                <a:rPr lang="es-ES" sz="4400" dirty="0" err="1">
                  <a:latin typeface="+mj-lt"/>
                </a:rPr>
                <a:t>an</a:t>
              </a:r>
              <a:r>
                <a:rPr lang="es-ES" sz="4400" dirty="0">
                  <a:latin typeface="+mj-lt"/>
                </a:rPr>
                <a:t> </a:t>
              </a:r>
              <a:r>
                <a:rPr lang="es-ES" sz="4400" dirty="0" err="1">
                  <a:latin typeface="+mj-lt"/>
                </a:rPr>
                <a:t>experience</a:t>
              </a:r>
              <a:r>
                <a:rPr lang="es-ES" sz="4400" dirty="0">
                  <a:latin typeface="+mj-lt"/>
                </a:rPr>
                <a:t>, </a:t>
              </a:r>
              <a:r>
                <a:rPr lang="es-ES" sz="4400" dirty="0" err="1">
                  <a:latin typeface="+mj-lt"/>
                </a:rPr>
                <a:t>emotions</a:t>
              </a:r>
              <a:r>
                <a:rPr lang="es-ES" sz="4400" dirty="0">
                  <a:latin typeface="+mj-lt"/>
                </a:rPr>
                <a:t>, </a:t>
              </a:r>
              <a:r>
                <a:rPr lang="es-ES" sz="4400" dirty="0" err="1">
                  <a:latin typeface="+mj-lt"/>
                </a:rPr>
                <a:t>feelings</a:t>
              </a:r>
              <a:r>
                <a:rPr lang="es-ES" sz="4400" dirty="0">
                  <a:latin typeface="+mj-lt"/>
                </a:rPr>
                <a:t>, </a:t>
              </a:r>
              <a:r>
                <a:rPr lang="es-ES" sz="4400" dirty="0" err="1">
                  <a:latin typeface="+mj-lt"/>
                </a:rPr>
                <a:t>advices</a:t>
              </a:r>
              <a:endParaRPr lang="ca-ES" sz="4500" dirty="0">
                <a:latin typeface="+mj-lt"/>
              </a:endParaRPr>
            </a:p>
          </p:txBody>
        </p:sp>
        <p:sp>
          <p:nvSpPr>
            <p:cNvPr id="8" name="7 Forma libre"/>
            <p:cNvSpPr/>
            <p:nvPr/>
          </p:nvSpPr>
          <p:spPr>
            <a:xfrm>
              <a:off x="470197" y="3229108"/>
              <a:ext cx="4365462" cy="1668153"/>
            </a:xfrm>
            <a:custGeom>
              <a:avLst/>
              <a:gdLst>
                <a:gd name="connsiteX0" fmla="*/ 0 w 4365539"/>
                <a:gd name="connsiteY0" fmla="*/ 166851 h 1668506"/>
                <a:gd name="connsiteX1" fmla="*/ 166851 w 4365539"/>
                <a:gd name="connsiteY1" fmla="*/ 0 h 1668506"/>
                <a:gd name="connsiteX2" fmla="*/ 4198688 w 4365539"/>
                <a:gd name="connsiteY2" fmla="*/ 0 h 1668506"/>
                <a:gd name="connsiteX3" fmla="*/ 4365539 w 4365539"/>
                <a:gd name="connsiteY3" fmla="*/ 166851 h 1668506"/>
                <a:gd name="connsiteX4" fmla="*/ 4365539 w 4365539"/>
                <a:gd name="connsiteY4" fmla="*/ 1501655 h 1668506"/>
                <a:gd name="connsiteX5" fmla="*/ 4198688 w 4365539"/>
                <a:gd name="connsiteY5" fmla="*/ 1668506 h 1668506"/>
                <a:gd name="connsiteX6" fmla="*/ 166851 w 4365539"/>
                <a:gd name="connsiteY6" fmla="*/ 1668506 h 1668506"/>
                <a:gd name="connsiteX7" fmla="*/ 0 w 4365539"/>
                <a:gd name="connsiteY7" fmla="*/ 1501655 h 1668506"/>
                <a:gd name="connsiteX8" fmla="*/ 0 w 4365539"/>
                <a:gd name="connsiteY8" fmla="*/ 166851 h 166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5539" h="1668506">
                  <a:moveTo>
                    <a:pt x="0" y="166851"/>
                  </a:moveTo>
                  <a:cubicBezTo>
                    <a:pt x="0" y="74702"/>
                    <a:pt x="74702" y="0"/>
                    <a:pt x="166851" y="0"/>
                  </a:cubicBezTo>
                  <a:lnTo>
                    <a:pt x="4198688" y="0"/>
                  </a:lnTo>
                  <a:cubicBezTo>
                    <a:pt x="4290837" y="0"/>
                    <a:pt x="4365539" y="74702"/>
                    <a:pt x="4365539" y="166851"/>
                  </a:cubicBezTo>
                  <a:lnTo>
                    <a:pt x="4365539" y="1501655"/>
                  </a:lnTo>
                  <a:cubicBezTo>
                    <a:pt x="4365539" y="1593804"/>
                    <a:pt x="4290837" y="1668506"/>
                    <a:pt x="4198688" y="1668506"/>
                  </a:cubicBezTo>
                  <a:lnTo>
                    <a:pt x="166851" y="1668506"/>
                  </a:lnTo>
                  <a:cubicBezTo>
                    <a:pt x="74702" y="1668506"/>
                    <a:pt x="0" y="1593804"/>
                    <a:pt x="0" y="1501655"/>
                  </a:cubicBezTo>
                  <a:lnTo>
                    <a:pt x="0" y="166851"/>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639" tIns="113639" rIns="113639" bIns="113639" spcCol="1270" anchor="ctr"/>
            <a:lstStyle/>
            <a:p>
              <a:pPr algn="ctr" defTabSz="755650" fontAlgn="auto">
                <a:lnSpc>
                  <a:spcPct val="90000"/>
                </a:lnSpc>
                <a:spcAft>
                  <a:spcPct val="35000"/>
                </a:spcAft>
                <a:defRPr/>
              </a:pPr>
              <a:r>
                <a:rPr lang="en-US" sz="1700" b="1" dirty="0">
                  <a:solidFill>
                    <a:srgbClr val="FFC000"/>
                  </a:solidFill>
                  <a:latin typeface="+mj-lt"/>
                </a:rPr>
                <a:t>A way to</a:t>
              </a:r>
              <a:r>
                <a:rPr lang="en-US" sz="1700" dirty="0">
                  <a:latin typeface="+mj-lt"/>
                </a:rPr>
                <a:t>: do things, to understand world, to keep control of our life, to construct semantic, to sell something, to educate our kids, to socialize, to explain opinions, to get someone else simulate (experience) something, to alter an event, to get involved...</a:t>
              </a:r>
              <a:endParaRPr lang="ca-ES" sz="1700" dirty="0">
                <a:latin typeface="+mj-lt"/>
              </a:endParaRPr>
            </a:p>
          </p:txBody>
        </p:sp>
        <p:sp>
          <p:nvSpPr>
            <p:cNvPr id="9" name="8 Forma libre"/>
            <p:cNvSpPr/>
            <p:nvPr/>
          </p:nvSpPr>
          <p:spPr>
            <a:xfrm>
              <a:off x="465505" y="5278191"/>
              <a:ext cx="2291437" cy="742812"/>
            </a:xfrm>
            <a:custGeom>
              <a:avLst/>
              <a:gdLst>
                <a:gd name="connsiteX0" fmla="*/ 0 w 2291999"/>
                <a:gd name="connsiteY0" fmla="*/ 74230 h 742302"/>
                <a:gd name="connsiteX1" fmla="*/ 74230 w 2291999"/>
                <a:gd name="connsiteY1" fmla="*/ 0 h 742302"/>
                <a:gd name="connsiteX2" fmla="*/ 2217769 w 2291999"/>
                <a:gd name="connsiteY2" fmla="*/ 0 h 742302"/>
                <a:gd name="connsiteX3" fmla="*/ 2291999 w 2291999"/>
                <a:gd name="connsiteY3" fmla="*/ 74230 h 742302"/>
                <a:gd name="connsiteX4" fmla="*/ 2291999 w 2291999"/>
                <a:gd name="connsiteY4" fmla="*/ 668072 h 742302"/>
                <a:gd name="connsiteX5" fmla="*/ 2217769 w 2291999"/>
                <a:gd name="connsiteY5" fmla="*/ 742302 h 742302"/>
                <a:gd name="connsiteX6" fmla="*/ 74230 w 2291999"/>
                <a:gd name="connsiteY6" fmla="*/ 742302 h 742302"/>
                <a:gd name="connsiteX7" fmla="*/ 0 w 2291999"/>
                <a:gd name="connsiteY7" fmla="*/ 668072 h 742302"/>
                <a:gd name="connsiteX8" fmla="*/ 0 w 2291999"/>
                <a:gd name="connsiteY8" fmla="*/ 74230 h 74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1999" h="742302">
                  <a:moveTo>
                    <a:pt x="0" y="74230"/>
                  </a:moveTo>
                  <a:cubicBezTo>
                    <a:pt x="0" y="33234"/>
                    <a:pt x="33234" y="0"/>
                    <a:pt x="74230" y="0"/>
                  </a:cubicBezTo>
                  <a:lnTo>
                    <a:pt x="2217769" y="0"/>
                  </a:lnTo>
                  <a:cubicBezTo>
                    <a:pt x="2258765" y="0"/>
                    <a:pt x="2291999" y="33234"/>
                    <a:pt x="2291999" y="74230"/>
                  </a:cubicBezTo>
                  <a:lnTo>
                    <a:pt x="2291999" y="668072"/>
                  </a:lnTo>
                  <a:cubicBezTo>
                    <a:pt x="2291999" y="709068"/>
                    <a:pt x="2258765" y="742302"/>
                    <a:pt x="2217769" y="742302"/>
                  </a:cubicBezTo>
                  <a:lnTo>
                    <a:pt x="74230" y="742302"/>
                  </a:lnTo>
                  <a:cubicBezTo>
                    <a:pt x="33234" y="742302"/>
                    <a:pt x="0" y="709068"/>
                    <a:pt x="0" y="668072"/>
                  </a:cubicBezTo>
                  <a:lnTo>
                    <a:pt x="0" y="74230"/>
                  </a:lnTo>
                  <a:close/>
                </a:path>
              </a:pathLst>
            </a:cu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6511" tIns="86511" rIns="86511" bIns="86511" spcCol="1270" anchor="ctr"/>
            <a:lstStyle/>
            <a:p>
              <a:pPr algn="ctr" defTabSz="755650" fontAlgn="auto">
                <a:lnSpc>
                  <a:spcPct val="90000"/>
                </a:lnSpc>
                <a:spcAft>
                  <a:spcPct val="35000"/>
                </a:spcAft>
                <a:defRPr/>
              </a:pPr>
              <a:r>
                <a:rPr lang="es-ES" sz="1700" b="1" dirty="0" err="1">
                  <a:solidFill>
                    <a:srgbClr val="FFC000"/>
                  </a:solidFill>
                  <a:latin typeface="+mj-lt"/>
                </a:rPr>
                <a:t>Images</a:t>
              </a:r>
              <a:r>
                <a:rPr lang="es-ES" sz="1700" b="1" dirty="0">
                  <a:solidFill>
                    <a:srgbClr val="FFC000"/>
                  </a:solidFill>
                  <a:latin typeface="+mj-lt"/>
                </a:rPr>
                <a:t> in a </a:t>
              </a:r>
              <a:r>
                <a:rPr lang="es-ES" sz="1700" b="1" dirty="0" err="1">
                  <a:solidFill>
                    <a:srgbClr val="FFC000"/>
                  </a:solidFill>
                  <a:latin typeface="+mj-lt"/>
                </a:rPr>
                <a:t>book</a:t>
              </a:r>
              <a:endParaRPr lang="ca-ES" sz="1700" b="1" dirty="0">
                <a:solidFill>
                  <a:srgbClr val="FFC000"/>
                </a:solidFill>
                <a:latin typeface="+mj-lt"/>
              </a:endParaRPr>
            </a:p>
          </p:txBody>
        </p:sp>
        <p:sp>
          <p:nvSpPr>
            <p:cNvPr id="10" name="9 Forma libre"/>
            <p:cNvSpPr/>
            <p:nvPr/>
          </p:nvSpPr>
          <p:spPr>
            <a:xfrm>
              <a:off x="2893021" y="5170261"/>
              <a:ext cx="1925432" cy="403150"/>
            </a:xfrm>
            <a:custGeom>
              <a:avLst/>
              <a:gdLst>
                <a:gd name="connsiteX0" fmla="*/ 0 w 1924469"/>
                <a:gd name="connsiteY0" fmla="*/ 40199 h 401993"/>
                <a:gd name="connsiteX1" fmla="*/ 40199 w 1924469"/>
                <a:gd name="connsiteY1" fmla="*/ 0 h 401993"/>
                <a:gd name="connsiteX2" fmla="*/ 1884270 w 1924469"/>
                <a:gd name="connsiteY2" fmla="*/ 0 h 401993"/>
                <a:gd name="connsiteX3" fmla="*/ 1924469 w 1924469"/>
                <a:gd name="connsiteY3" fmla="*/ 40199 h 401993"/>
                <a:gd name="connsiteX4" fmla="*/ 1924469 w 1924469"/>
                <a:gd name="connsiteY4" fmla="*/ 361794 h 401993"/>
                <a:gd name="connsiteX5" fmla="*/ 1884270 w 1924469"/>
                <a:gd name="connsiteY5" fmla="*/ 401993 h 401993"/>
                <a:gd name="connsiteX6" fmla="*/ 40199 w 1924469"/>
                <a:gd name="connsiteY6" fmla="*/ 401993 h 401993"/>
                <a:gd name="connsiteX7" fmla="*/ 0 w 1924469"/>
                <a:gd name="connsiteY7" fmla="*/ 361794 h 401993"/>
                <a:gd name="connsiteX8" fmla="*/ 0 w 1924469"/>
                <a:gd name="connsiteY8" fmla="*/ 40199 h 40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4469" h="401993">
                  <a:moveTo>
                    <a:pt x="0" y="40199"/>
                  </a:moveTo>
                  <a:cubicBezTo>
                    <a:pt x="0" y="17998"/>
                    <a:pt x="17998" y="0"/>
                    <a:pt x="40199" y="0"/>
                  </a:cubicBezTo>
                  <a:lnTo>
                    <a:pt x="1884270" y="0"/>
                  </a:lnTo>
                  <a:cubicBezTo>
                    <a:pt x="1906471" y="0"/>
                    <a:pt x="1924469" y="17998"/>
                    <a:pt x="1924469" y="40199"/>
                  </a:cubicBezTo>
                  <a:lnTo>
                    <a:pt x="1924469" y="361794"/>
                  </a:lnTo>
                  <a:cubicBezTo>
                    <a:pt x="1924469" y="383995"/>
                    <a:pt x="1906471" y="401993"/>
                    <a:pt x="1884270" y="401993"/>
                  </a:cubicBezTo>
                  <a:lnTo>
                    <a:pt x="40199" y="401993"/>
                  </a:lnTo>
                  <a:cubicBezTo>
                    <a:pt x="17998" y="401993"/>
                    <a:pt x="0" y="383995"/>
                    <a:pt x="0" y="361794"/>
                  </a:cubicBezTo>
                  <a:lnTo>
                    <a:pt x="0" y="40199"/>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6544" tIns="76544" rIns="76544" bIns="76544" spcCol="1270" anchor="ctr"/>
            <a:lstStyle/>
            <a:p>
              <a:pPr algn="ctr" defTabSz="755650" fontAlgn="auto">
                <a:lnSpc>
                  <a:spcPct val="90000"/>
                </a:lnSpc>
                <a:spcAft>
                  <a:spcPct val="35000"/>
                </a:spcAft>
                <a:defRPr/>
              </a:pPr>
              <a:r>
                <a:rPr lang="es-ES" sz="1700" b="1" dirty="0" err="1">
                  <a:solidFill>
                    <a:srgbClr val="FFC000"/>
                  </a:solidFill>
                  <a:latin typeface="+mj-lt"/>
                </a:rPr>
                <a:t>First</a:t>
              </a:r>
              <a:r>
                <a:rPr lang="es-ES" sz="1700" b="1" dirty="0">
                  <a:solidFill>
                    <a:srgbClr val="FFC000"/>
                  </a:solidFill>
                  <a:latin typeface="+mj-lt"/>
                </a:rPr>
                <a:t> </a:t>
              </a:r>
              <a:r>
                <a:rPr lang="es-ES" sz="1700" b="1" dirty="0" err="1">
                  <a:solidFill>
                    <a:srgbClr val="FFC000"/>
                  </a:solidFill>
                  <a:latin typeface="+mj-lt"/>
                </a:rPr>
                <a:t>teacher</a:t>
              </a:r>
              <a:endParaRPr lang="ca-ES" sz="1700" b="1" dirty="0">
                <a:solidFill>
                  <a:srgbClr val="FFC000"/>
                </a:solidFill>
                <a:latin typeface="+mj-lt"/>
              </a:endParaRPr>
            </a:p>
          </p:txBody>
        </p:sp>
        <p:sp>
          <p:nvSpPr>
            <p:cNvPr id="11" name="10 Forma libre"/>
            <p:cNvSpPr/>
            <p:nvPr/>
          </p:nvSpPr>
          <p:spPr>
            <a:xfrm>
              <a:off x="5099994" y="3240218"/>
              <a:ext cx="1316990" cy="845981"/>
            </a:xfrm>
            <a:custGeom>
              <a:avLst/>
              <a:gdLst>
                <a:gd name="connsiteX0" fmla="*/ 0 w 1387672"/>
                <a:gd name="connsiteY0" fmla="*/ 84577 h 845766"/>
                <a:gd name="connsiteX1" fmla="*/ 84577 w 1387672"/>
                <a:gd name="connsiteY1" fmla="*/ 0 h 845766"/>
                <a:gd name="connsiteX2" fmla="*/ 1303095 w 1387672"/>
                <a:gd name="connsiteY2" fmla="*/ 0 h 845766"/>
                <a:gd name="connsiteX3" fmla="*/ 1387672 w 1387672"/>
                <a:gd name="connsiteY3" fmla="*/ 84577 h 845766"/>
                <a:gd name="connsiteX4" fmla="*/ 1387672 w 1387672"/>
                <a:gd name="connsiteY4" fmla="*/ 761189 h 845766"/>
                <a:gd name="connsiteX5" fmla="*/ 1303095 w 1387672"/>
                <a:gd name="connsiteY5" fmla="*/ 845766 h 845766"/>
                <a:gd name="connsiteX6" fmla="*/ 84577 w 1387672"/>
                <a:gd name="connsiteY6" fmla="*/ 845766 h 845766"/>
                <a:gd name="connsiteX7" fmla="*/ 0 w 1387672"/>
                <a:gd name="connsiteY7" fmla="*/ 761189 h 845766"/>
                <a:gd name="connsiteX8" fmla="*/ 0 w 1387672"/>
                <a:gd name="connsiteY8" fmla="*/ 84577 h 84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672" h="845766">
                  <a:moveTo>
                    <a:pt x="0" y="84577"/>
                  </a:moveTo>
                  <a:cubicBezTo>
                    <a:pt x="0" y="37866"/>
                    <a:pt x="37866" y="0"/>
                    <a:pt x="84577" y="0"/>
                  </a:cubicBezTo>
                  <a:lnTo>
                    <a:pt x="1303095" y="0"/>
                  </a:lnTo>
                  <a:cubicBezTo>
                    <a:pt x="1349806" y="0"/>
                    <a:pt x="1387672" y="37866"/>
                    <a:pt x="1387672" y="84577"/>
                  </a:cubicBezTo>
                  <a:lnTo>
                    <a:pt x="1387672" y="761189"/>
                  </a:lnTo>
                  <a:cubicBezTo>
                    <a:pt x="1387672" y="807900"/>
                    <a:pt x="1349806" y="845766"/>
                    <a:pt x="1303095" y="845766"/>
                  </a:cubicBezTo>
                  <a:lnTo>
                    <a:pt x="84577" y="845766"/>
                  </a:lnTo>
                  <a:cubicBezTo>
                    <a:pt x="37866" y="845766"/>
                    <a:pt x="0" y="807900"/>
                    <a:pt x="0" y="761189"/>
                  </a:cubicBezTo>
                  <a:lnTo>
                    <a:pt x="0" y="84577"/>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9542" tIns="89542" rIns="89542" bIns="89542" spcCol="1270" anchor="ctr"/>
            <a:lstStyle/>
            <a:p>
              <a:pPr algn="ctr" defTabSz="755650" fontAlgn="auto">
                <a:lnSpc>
                  <a:spcPct val="90000"/>
                </a:lnSpc>
                <a:spcAft>
                  <a:spcPct val="35000"/>
                </a:spcAft>
                <a:defRPr/>
              </a:pPr>
              <a:r>
                <a:rPr lang="es-ES" sz="1700" b="1" dirty="0" err="1">
                  <a:solidFill>
                    <a:srgbClr val="FFC000"/>
                  </a:solidFill>
                  <a:latin typeface="+mj-lt"/>
                </a:rPr>
                <a:t>Fiction</a:t>
              </a:r>
              <a:endParaRPr lang="ca-ES" sz="1700" b="1" dirty="0">
                <a:solidFill>
                  <a:srgbClr val="FFC000"/>
                </a:solidFill>
                <a:latin typeface="+mj-lt"/>
              </a:endParaRPr>
            </a:p>
          </p:txBody>
        </p:sp>
        <p:sp>
          <p:nvSpPr>
            <p:cNvPr id="12" name="11 Forma libre"/>
            <p:cNvSpPr/>
            <p:nvPr/>
          </p:nvSpPr>
          <p:spPr>
            <a:xfrm>
              <a:off x="4881018" y="4457606"/>
              <a:ext cx="1484351" cy="1022161"/>
            </a:xfrm>
            <a:custGeom>
              <a:avLst/>
              <a:gdLst>
                <a:gd name="connsiteX0" fmla="*/ 0 w 3549305"/>
                <a:gd name="connsiteY0" fmla="*/ 166851 h 1668506"/>
                <a:gd name="connsiteX1" fmla="*/ 166851 w 3549305"/>
                <a:gd name="connsiteY1" fmla="*/ 0 h 1668506"/>
                <a:gd name="connsiteX2" fmla="*/ 3382454 w 3549305"/>
                <a:gd name="connsiteY2" fmla="*/ 0 h 1668506"/>
                <a:gd name="connsiteX3" fmla="*/ 3549305 w 3549305"/>
                <a:gd name="connsiteY3" fmla="*/ 166851 h 1668506"/>
                <a:gd name="connsiteX4" fmla="*/ 3549305 w 3549305"/>
                <a:gd name="connsiteY4" fmla="*/ 1501655 h 1668506"/>
                <a:gd name="connsiteX5" fmla="*/ 3382454 w 3549305"/>
                <a:gd name="connsiteY5" fmla="*/ 1668506 h 1668506"/>
                <a:gd name="connsiteX6" fmla="*/ 166851 w 3549305"/>
                <a:gd name="connsiteY6" fmla="*/ 1668506 h 1668506"/>
                <a:gd name="connsiteX7" fmla="*/ 0 w 3549305"/>
                <a:gd name="connsiteY7" fmla="*/ 1501655 h 1668506"/>
                <a:gd name="connsiteX8" fmla="*/ 0 w 3549305"/>
                <a:gd name="connsiteY8" fmla="*/ 166851 h 166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9305" h="1668506">
                  <a:moveTo>
                    <a:pt x="0" y="166851"/>
                  </a:moveTo>
                  <a:cubicBezTo>
                    <a:pt x="0" y="74702"/>
                    <a:pt x="74702" y="0"/>
                    <a:pt x="166851" y="0"/>
                  </a:cubicBezTo>
                  <a:lnTo>
                    <a:pt x="3382454" y="0"/>
                  </a:lnTo>
                  <a:cubicBezTo>
                    <a:pt x="3474603" y="0"/>
                    <a:pt x="3549305" y="74702"/>
                    <a:pt x="3549305" y="166851"/>
                  </a:cubicBezTo>
                  <a:lnTo>
                    <a:pt x="3549305" y="1501655"/>
                  </a:lnTo>
                  <a:cubicBezTo>
                    <a:pt x="3549305" y="1593804"/>
                    <a:pt x="3474603" y="1668506"/>
                    <a:pt x="3382454" y="1668506"/>
                  </a:cubicBezTo>
                  <a:lnTo>
                    <a:pt x="166851" y="1668506"/>
                  </a:lnTo>
                  <a:cubicBezTo>
                    <a:pt x="74702" y="1668506"/>
                    <a:pt x="0" y="1593804"/>
                    <a:pt x="0" y="1501655"/>
                  </a:cubicBezTo>
                  <a:lnTo>
                    <a:pt x="0" y="166851"/>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639" tIns="113639" rIns="113639" bIns="113639" spcCol="1270" anchor="ctr"/>
            <a:lstStyle/>
            <a:p>
              <a:pPr algn="ctr" defTabSz="755650" fontAlgn="auto">
                <a:lnSpc>
                  <a:spcPct val="90000"/>
                </a:lnSpc>
                <a:spcAft>
                  <a:spcPct val="35000"/>
                </a:spcAft>
                <a:defRPr/>
              </a:pPr>
              <a:r>
                <a:rPr lang="es-ES" sz="1700" b="1" dirty="0" err="1">
                  <a:solidFill>
                    <a:srgbClr val="FCA304"/>
                  </a:solidFill>
                  <a:latin typeface="+mj-lt"/>
                </a:rPr>
                <a:t>Grandmother</a:t>
              </a:r>
              <a:endParaRPr lang="ca-ES" sz="1700" b="1" dirty="0">
                <a:solidFill>
                  <a:srgbClr val="FCA304"/>
                </a:solidFill>
                <a:latin typeface="+mj-lt"/>
              </a:endParaRPr>
            </a:p>
          </p:txBody>
        </p:sp>
      </p:grpSp>
      <p:sp>
        <p:nvSpPr>
          <p:cNvPr id="4" name="3 Rectángulo redondeado"/>
          <p:cNvSpPr/>
          <p:nvPr/>
        </p:nvSpPr>
        <p:spPr>
          <a:xfrm>
            <a:off x="2084388" y="836613"/>
            <a:ext cx="4392612" cy="5762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400" b="1" dirty="0">
                <a:solidFill>
                  <a:schemeClr val="tx1"/>
                </a:solidFill>
                <a:latin typeface="+mj-lt"/>
              </a:rPr>
              <a:t>What is storytelling?</a:t>
            </a:r>
            <a:endParaRPr lang="ca-ES" dirty="0">
              <a:solidFill>
                <a:schemeClr val="tx1"/>
              </a:solidFill>
              <a:latin typeface="+mj-lt"/>
            </a:endParaRPr>
          </a:p>
        </p:txBody>
      </p:sp>
      <p:sp>
        <p:nvSpPr>
          <p:cNvPr id="13" name="12 Forma libre"/>
          <p:cNvSpPr/>
          <p:nvPr/>
        </p:nvSpPr>
        <p:spPr>
          <a:xfrm>
            <a:off x="6634163" y="4210050"/>
            <a:ext cx="1728787" cy="835025"/>
          </a:xfrm>
          <a:custGeom>
            <a:avLst/>
            <a:gdLst>
              <a:gd name="connsiteX0" fmla="*/ 0 w 3549305"/>
              <a:gd name="connsiteY0" fmla="*/ 166851 h 1668506"/>
              <a:gd name="connsiteX1" fmla="*/ 166851 w 3549305"/>
              <a:gd name="connsiteY1" fmla="*/ 0 h 1668506"/>
              <a:gd name="connsiteX2" fmla="*/ 3382454 w 3549305"/>
              <a:gd name="connsiteY2" fmla="*/ 0 h 1668506"/>
              <a:gd name="connsiteX3" fmla="*/ 3549305 w 3549305"/>
              <a:gd name="connsiteY3" fmla="*/ 166851 h 1668506"/>
              <a:gd name="connsiteX4" fmla="*/ 3549305 w 3549305"/>
              <a:gd name="connsiteY4" fmla="*/ 1501655 h 1668506"/>
              <a:gd name="connsiteX5" fmla="*/ 3382454 w 3549305"/>
              <a:gd name="connsiteY5" fmla="*/ 1668506 h 1668506"/>
              <a:gd name="connsiteX6" fmla="*/ 166851 w 3549305"/>
              <a:gd name="connsiteY6" fmla="*/ 1668506 h 1668506"/>
              <a:gd name="connsiteX7" fmla="*/ 0 w 3549305"/>
              <a:gd name="connsiteY7" fmla="*/ 1501655 h 1668506"/>
              <a:gd name="connsiteX8" fmla="*/ 0 w 3549305"/>
              <a:gd name="connsiteY8" fmla="*/ 166851 h 166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9305" h="1668506">
                <a:moveTo>
                  <a:pt x="0" y="166851"/>
                </a:moveTo>
                <a:cubicBezTo>
                  <a:pt x="0" y="74702"/>
                  <a:pt x="74702" y="0"/>
                  <a:pt x="166851" y="0"/>
                </a:cubicBezTo>
                <a:lnTo>
                  <a:pt x="3382454" y="0"/>
                </a:lnTo>
                <a:cubicBezTo>
                  <a:pt x="3474603" y="0"/>
                  <a:pt x="3549305" y="74702"/>
                  <a:pt x="3549305" y="166851"/>
                </a:cubicBezTo>
                <a:lnTo>
                  <a:pt x="3549305" y="1501655"/>
                </a:lnTo>
                <a:cubicBezTo>
                  <a:pt x="3549305" y="1593804"/>
                  <a:pt x="3474603" y="1668506"/>
                  <a:pt x="3382454" y="1668506"/>
                </a:cubicBezTo>
                <a:lnTo>
                  <a:pt x="166851" y="1668506"/>
                </a:lnTo>
                <a:cubicBezTo>
                  <a:pt x="74702" y="1668506"/>
                  <a:pt x="0" y="1593804"/>
                  <a:pt x="0" y="1501655"/>
                </a:cubicBezTo>
                <a:lnTo>
                  <a:pt x="0" y="166851"/>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639" tIns="113639" rIns="113639" bIns="113639" spcCol="1270" anchor="ctr"/>
          <a:lstStyle/>
          <a:p>
            <a:pPr algn="ctr" defTabSz="755650" fontAlgn="auto">
              <a:lnSpc>
                <a:spcPct val="90000"/>
              </a:lnSpc>
              <a:spcAft>
                <a:spcPct val="35000"/>
              </a:spcAft>
              <a:defRPr/>
            </a:pPr>
            <a:r>
              <a:rPr lang="es-ES" sz="1700" b="1" dirty="0" err="1">
                <a:solidFill>
                  <a:srgbClr val="FCA304"/>
                </a:solidFill>
                <a:latin typeface="+mj-lt"/>
              </a:rPr>
              <a:t>Knowledge</a:t>
            </a:r>
            <a:r>
              <a:rPr lang="es-ES" sz="1700" b="1" dirty="0">
                <a:solidFill>
                  <a:srgbClr val="FCA304"/>
                </a:solidFill>
                <a:latin typeface="+mj-lt"/>
              </a:rPr>
              <a:t> of </a:t>
            </a:r>
            <a:r>
              <a:rPr lang="es-ES" sz="1700" b="1" dirty="0" err="1">
                <a:solidFill>
                  <a:srgbClr val="FCA304"/>
                </a:solidFill>
                <a:latin typeface="+mj-lt"/>
              </a:rPr>
              <a:t>people</a:t>
            </a:r>
            <a:endParaRPr lang="ca-ES" sz="1700" b="1" dirty="0">
              <a:solidFill>
                <a:srgbClr val="FCA304"/>
              </a:solidFill>
              <a:latin typeface="+mj-lt"/>
            </a:endParaRPr>
          </a:p>
        </p:txBody>
      </p:sp>
      <p:sp>
        <p:nvSpPr>
          <p:cNvPr id="14" name="13 Forma libre"/>
          <p:cNvSpPr/>
          <p:nvPr/>
        </p:nvSpPr>
        <p:spPr>
          <a:xfrm>
            <a:off x="6634163" y="5156200"/>
            <a:ext cx="2114550" cy="1022350"/>
          </a:xfrm>
          <a:custGeom>
            <a:avLst/>
            <a:gdLst>
              <a:gd name="connsiteX0" fmla="*/ 0 w 3549305"/>
              <a:gd name="connsiteY0" fmla="*/ 166851 h 1668506"/>
              <a:gd name="connsiteX1" fmla="*/ 166851 w 3549305"/>
              <a:gd name="connsiteY1" fmla="*/ 0 h 1668506"/>
              <a:gd name="connsiteX2" fmla="*/ 3382454 w 3549305"/>
              <a:gd name="connsiteY2" fmla="*/ 0 h 1668506"/>
              <a:gd name="connsiteX3" fmla="*/ 3549305 w 3549305"/>
              <a:gd name="connsiteY3" fmla="*/ 166851 h 1668506"/>
              <a:gd name="connsiteX4" fmla="*/ 3549305 w 3549305"/>
              <a:gd name="connsiteY4" fmla="*/ 1501655 h 1668506"/>
              <a:gd name="connsiteX5" fmla="*/ 3382454 w 3549305"/>
              <a:gd name="connsiteY5" fmla="*/ 1668506 h 1668506"/>
              <a:gd name="connsiteX6" fmla="*/ 166851 w 3549305"/>
              <a:gd name="connsiteY6" fmla="*/ 1668506 h 1668506"/>
              <a:gd name="connsiteX7" fmla="*/ 0 w 3549305"/>
              <a:gd name="connsiteY7" fmla="*/ 1501655 h 1668506"/>
              <a:gd name="connsiteX8" fmla="*/ 0 w 3549305"/>
              <a:gd name="connsiteY8" fmla="*/ 166851 h 166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9305" h="1668506">
                <a:moveTo>
                  <a:pt x="0" y="166851"/>
                </a:moveTo>
                <a:cubicBezTo>
                  <a:pt x="0" y="74702"/>
                  <a:pt x="74702" y="0"/>
                  <a:pt x="166851" y="0"/>
                </a:cubicBezTo>
                <a:lnTo>
                  <a:pt x="3382454" y="0"/>
                </a:lnTo>
                <a:cubicBezTo>
                  <a:pt x="3474603" y="0"/>
                  <a:pt x="3549305" y="74702"/>
                  <a:pt x="3549305" y="166851"/>
                </a:cubicBezTo>
                <a:lnTo>
                  <a:pt x="3549305" y="1501655"/>
                </a:lnTo>
                <a:cubicBezTo>
                  <a:pt x="3549305" y="1593804"/>
                  <a:pt x="3474603" y="1668506"/>
                  <a:pt x="3382454" y="1668506"/>
                </a:cubicBezTo>
                <a:lnTo>
                  <a:pt x="166851" y="1668506"/>
                </a:lnTo>
                <a:cubicBezTo>
                  <a:pt x="74702" y="1668506"/>
                  <a:pt x="0" y="1593804"/>
                  <a:pt x="0" y="1501655"/>
                </a:cubicBezTo>
                <a:lnTo>
                  <a:pt x="0" y="166851"/>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639" tIns="113639" rIns="113639" bIns="113639" spcCol="1270" anchor="ctr"/>
          <a:lstStyle/>
          <a:p>
            <a:pPr algn="ctr" defTabSz="755650" fontAlgn="auto">
              <a:lnSpc>
                <a:spcPct val="90000"/>
              </a:lnSpc>
              <a:spcAft>
                <a:spcPct val="35000"/>
              </a:spcAft>
              <a:defRPr/>
            </a:pPr>
            <a:r>
              <a:rPr lang="es-ES" sz="1700" b="1" dirty="0">
                <a:solidFill>
                  <a:srgbClr val="FCA304"/>
                </a:solidFill>
                <a:latin typeface="+mj-lt"/>
              </a:rPr>
              <a:t>A </a:t>
            </a:r>
            <a:r>
              <a:rPr lang="es-ES" sz="1700" b="1" dirty="0" err="1">
                <a:solidFill>
                  <a:srgbClr val="FCA304"/>
                </a:solidFill>
                <a:latin typeface="+mj-lt"/>
              </a:rPr>
              <a:t>game</a:t>
            </a:r>
            <a:r>
              <a:rPr lang="es-ES" sz="1700" b="1" dirty="0">
                <a:solidFill>
                  <a:srgbClr val="FCA304"/>
                </a:solidFill>
                <a:latin typeface="+mj-lt"/>
              </a:rPr>
              <a:t>, a </a:t>
            </a:r>
            <a:r>
              <a:rPr lang="es-ES" sz="1700" b="1" dirty="0" err="1">
                <a:solidFill>
                  <a:srgbClr val="FCA304"/>
                </a:solidFill>
                <a:latin typeface="+mj-lt"/>
              </a:rPr>
              <a:t>job</a:t>
            </a:r>
            <a:r>
              <a:rPr lang="es-ES" sz="1700" b="1" dirty="0">
                <a:solidFill>
                  <a:srgbClr val="FCA304"/>
                </a:solidFill>
                <a:latin typeface="+mj-lt"/>
              </a:rPr>
              <a:t>, a </a:t>
            </a:r>
            <a:r>
              <a:rPr lang="es-ES" sz="1700" b="1" dirty="0" err="1">
                <a:solidFill>
                  <a:srgbClr val="FCA304"/>
                </a:solidFill>
                <a:latin typeface="+mj-lt"/>
              </a:rPr>
              <a:t>trend</a:t>
            </a:r>
            <a:r>
              <a:rPr lang="es-ES" sz="1700" b="1" dirty="0">
                <a:solidFill>
                  <a:srgbClr val="FCA304"/>
                </a:solidFill>
                <a:latin typeface="+mj-lt"/>
              </a:rPr>
              <a:t>, a case </a:t>
            </a:r>
            <a:r>
              <a:rPr lang="es-ES" sz="1700" b="1" dirty="0" err="1">
                <a:solidFill>
                  <a:srgbClr val="FCA304"/>
                </a:solidFill>
                <a:latin typeface="+mj-lt"/>
              </a:rPr>
              <a:t>history</a:t>
            </a:r>
            <a:endParaRPr lang="ca-ES" sz="1700" b="1" dirty="0">
              <a:solidFill>
                <a:srgbClr val="FCA304"/>
              </a:solidFill>
              <a:latin typeface="+mj-lt"/>
            </a:endParaRPr>
          </a:p>
        </p:txBody>
      </p:sp>
      <p:sp>
        <p:nvSpPr>
          <p:cNvPr id="15" name="14 Forma libre"/>
          <p:cNvSpPr/>
          <p:nvPr/>
        </p:nvSpPr>
        <p:spPr>
          <a:xfrm>
            <a:off x="6804025" y="3128963"/>
            <a:ext cx="1387475" cy="846137"/>
          </a:xfrm>
          <a:custGeom>
            <a:avLst/>
            <a:gdLst>
              <a:gd name="connsiteX0" fmla="*/ 0 w 1387672"/>
              <a:gd name="connsiteY0" fmla="*/ 84577 h 845766"/>
              <a:gd name="connsiteX1" fmla="*/ 84577 w 1387672"/>
              <a:gd name="connsiteY1" fmla="*/ 0 h 845766"/>
              <a:gd name="connsiteX2" fmla="*/ 1303095 w 1387672"/>
              <a:gd name="connsiteY2" fmla="*/ 0 h 845766"/>
              <a:gd name="connsiteX3" fmla="*/ 1387672 w 1387672"/>
              <a:gd name="connsiteY3" fmla="*/ 84577 h 845766"/>
              <a:gd name="connsiteX4" fmla="*/ 1387672 w 1387672"/>
              <a:gd name="connsiteY4" fmla="*/ 761189 h 845766"/>
              <a:gd name="connsiteX5" fmla="*/ 1303095 w 1387672"/>
              <a:gd name="connsiteY5" fmla="*/ 845766 h 845766"/>
              <a:gd name="connsiteX6" fmla="*/ 84577 w 1387672"/>
              <a:gd name="connsiteY6" fmla="*/ 845766 h 845766"/>
              <a:gd name="connsiteX7" fmla="*/ 0 w 1387672"/>
              <a:gd name="connsiteY7" fmla="*/ 761189 h 845766"/>
              <a:gd name="connsiteX8" fmla="*/ 0 w 1387672"/>
              <a:gd name="connsiteY8" fmla="*/ 84577 h 84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672" h="845766">
                <a:moveTo>
                  <a:pt x="0" y="84577"/>
                </a:moveTo>
                <a:cubicBezTo>
                  <a:pt x="0" y="37866"/>
                  <a:pt x="37866" y="0"/>
                  <a:pt x="84577" y="0"/>
                </a:cubicBezTo>
                <a:lnTo>
                  <a:pt x="1303095" y="0"/>
                </a:lnTo>
                <a:cubicBezTo>
                  <a:pt x="1349806" y="0"/>
                  <a:pt x="1387672" y="37866"/>
                  <a:pt x="1387672" y="84577"/>
                </a:cubicBezTo>
                <a:lnTo>
                  <a:pt x="1387672" y="761189"/>
                </a:lnTo>
                <a:cubicBezTo>
                  <a:pt x="1387672" y="807900"/>
                  <a:pt x="1349806" y="845766"/>
                  <a:pt x="1303095" y="845766"/>
                </a:cubicBezTo>
                <a:lnTo>
                  <a:pt x="84577" y="845766"/>
                </a:lnTo>
                <a:cubicBezTo>
                  <a:pt x="37866" y="845766"/>
                  <a:pt x="0" y="807900"/>
                  <a:pt x="0" y="761189"/>
                </a:cubicBezTo>
                <a:lnTo>
                  <a:pt x="0" y="84577"/>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9542" tIns="89542" rIns="89542" bIns="89542" spcCol="1270" anchor="ctr"/>
          <a:lstStyle/>
          <a:p>
            <a:pPr algn="ctr" defTabSz="755650" fontAlgn="auto">
              <a:lnSpc>
                <a:spcPct val="90000"/>
              </a:lnSpc>
              <a:spcAft>
                <a:spcPct val="35000"/>
              </a:spcAft>
              <a:defRPr/>
            </a:pPr>
            <a:r>
              <a:rPr lang="es-ES" sz="1700" b="1" dirty="0">
                <a:solidFill>
                  <a:srgbClr val="FFC000"/>
                </a:solidFill>
                <a:latin typeface="+mj-lt"/>
              </a:rPr>
              <a:t>Real </a:t>
            </a:r>
            <a:r>
              <a:rPr lang="es-ES" sz="1700" b="1" dirty="0" err="1">
                <a:solidFill>
                  <a:srgbClr val="FFC000"/>
                </a:solidFill>
                <a:latin typeface="+mj-lt"/>
              </a:rPr>
              <a:t>stories</a:t>
            </a:r>
            <a:endParaRPr lang="ca-ES" sz="1700" b="1" dirty="0">
              <a:solidFill>
                <a:srgbClr val="FFC000"/>
              </a:solidFill>
              <a:latin typeface="+mj-lt"/>
            </a:endParaRPr>
          </a:p>
        </p:txBody>
      </p:sp>
      <p:sp>
        <p:nvSpPr>
          <p:cNvPr id="16" name="15 Forma libre"/>
          <p:cNvSpPr/>
          <p:nvPr/>
        </p:nvSpPr>
        <p:spPr>
          <a:xfrm>
            <a:off x="3276600" y="5678488"/>
            <a:ext cx="3095625" cy="422275"/>
          </a:xfrm>
          <a:custGeom>
            <a:avLst/>
            <a:gdLst>
              <a:gd name="connsiteX0" fmla="*/ 0 w 1387672"/>
              <a:gd name="connsiteY0" fmla="*/ 84577 h 845766"/>
              <a:gd name="connsiteX1" fmla="*/ 84577 w 1387672"/>
              <a:gd name="connsiteY1" fmla="*/ 0 h 845766"/>
              <a:gd name="connsiteX2" fmla="*/ 1303095 w 1387672"/>
              <a:gd name="connsiteY2" fmla="*/ 0 h 845766"/>
              <a:gd name="connsiteX3" fmla="*/ 1387672 w 1387672"/>
              <a:gd name="connsiteY3" fmla="*/ 84577 h 845766"/>
              <a:gd name="connsiteX4" fmla="*/ 1387672 w 1387672"/>
              <a:gd name="connsiteY4" fmla="*/ 761189 h 845766"/>
              <a:gd name="connsiteX5" fmla="*/ 1303095 w 1387672"/>
              <a:gd name="connsiteY5" fmla="*/ 845766 h 845766"/>
              <a:gd name="connsiteX6" fmla="*/ 84577 w 1387672"/>
              <a:gd name="connsiteY6" fmla="*/ 845766 h 845766"/>
              <a:gd name="connsiteX7" fmla="*/ 0 w 1387672"/>
              <a:gd name="connsiteY7" fmla="*/ 761189 h 845766"/>
              <a:gd name="connsiteX8" fmla="*/ 0 w 1387672"/>
              <a:gd name="connsiteY8" fmla="*/ 84577 h 84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672" h="845766">
                <a:moveTo>
                  <a:pt x="0" y="84577"/>
                </a:moveTo>
                <a:cubicBezTo>
                  <a:pt x="0" y="37866"/>
                  <a:pt x="37866" y="0"/>
                  <a:pt x="84577" y="0"/>
                </a:cubicBezTo>
                <a:lnTo>
                  <a:pt x="1303095" y="0"/>
                </a:lnTo>
                <a:cubicBezTo>
                  <a:pt x="1349806" y="0"/>
                  <a:pt x="1387672" y="37866"/>
                  <a:pt x="1387672" y="84577"/>
                </a:cubicBezTo>
                <a:lnTo>
                  <a:pt x="1387672" y="761189"/>
                </a:lnTo>
                <a:cubicBezTo>
                  <a:pt x="1387672" y="807900"/>
                  <a:pt x="1349806" y="845766"/>
                  <a:pt x="1303095" y="845766"/>
                </a:cubicBezTo>
                <a:lnTo>
                  <a:pt x="84577" y="845766"/>
                </a:lnTo>
                <a:cubicBezTo>
                  <a:pt x="37866" y="845766"/>
                  <a:pt x="0" y="807900"/>
                  <a:pt x="0" y="761189"/>
                </a:cubicBezTo>
                <a:lnTo>
                  <a:pt x="0" y="84577"/>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9542" tIns="89542" rIns="89542" bIns="89542" spcCol="1270" anchor="ctr"/>
          <a:lstStyle/>
          <a:p>
            <a:pPr algn="ctr" defTabSz="755650" fontAlgn="auto">
              <a:lnSpc>
                <a:spcPct val="90000"/>
              </a:lnSpc>
              <a:spcAft>
                <a:spcPct val="35000"/>
              </a:spcAft>
              <a:defRPr/>
            </a:pPr>
            <a:r>
              <a:rPr lang="es-ES" sz="1700" b="1" dirty="0" err="1">
                <a:solidFill>
                  <a:srgbClr val="FCA304"/>
                </a:solidFill>
                <a:latin typeface="+mj-lt"/>
              </a:rPr>
              <a:t>Is</a:t>
            </a:r>
            <a:r>
              <a:rPr lang="es-ES" sz="1700" b="1" dirty="0">
                <a:solidFill>
                  <a:srgbClr val="FCA304"/>
                </a:solidFill>
                <a:latin typeface="+mj-lt"/>
              </a:rPr>
              <a:t> </a:t>
            </a:r>
            <a:r>
              <a:rPr lang="es-ES" sz="1700" b="1" dirty="0" err="1">
                <a:solidFill>
                  <a:srgbClr val="FCA304"/>
                </a:solidFill>
                <a:latin typeface="+mj-lt"/>
              </a:rPr>
              <a:t>poweful</a:t>
            </a:r>
            <a:r>
              <a:rPr lang="es-ES" sz="1700" b="1" dirty="0">
                <a:solidFill>
                  <a:srgbClr val="FCA304"/>
                </a:solidFill>
                <a:latin typeface="+mj-lt"/>
              </a:rPr>
              <a:t> </a:t>
            </a:r>
            <a:r>
              <a:rPr lang="es-ES" sz="1700" b="1" dirty="0" err="1">
                <a:solidFill>
                  <a:srgbClr val="FCA304"/>
                </a:solidFill>
                <a:latin typeface="+mj-lt"/>
              </a:rPr>
              <a:t>but</a:t>
            </a:r>
            <a:r>
              <a:rPr lang="es-ES" sz="1700" b="1" dirty="0">
                <a:solidFill>
                  <a:srgbClr val="FCA304"/>
                </a:solidFill>
                <a:latin typeface="+mj-lt"/>
              </a:rPr>
              <a:t> can </a:t>
            </a:r>
            <a:r>
              <a:rPr lang="es-ES" sz="1700" b="1" dirty="0" err="1">
                <a:solidFill>
                  <a:srgbClr val="FCA304"/>
                </a:solidFill>
                <a:latin typeface="+mj-lt"/>
              </a:rPr>
              <a:t>also</a:t>
            </a:r>
            <a:r>
              <a:rPr lang="es-ES" sz="1700" b="1" dirty="0">
                <a:solidFill>
                  <a:srgbClr val="FCA304"/>
                </a:solidFill>
                <a:latin typeface="+mj-lt"/>
              </a:rPr>
              <a:t> be </a:t>
            </a:r>
            <a:r>
              <a:rPr lang="es-ES" sz="1700" b="1" dirty="0" err="1">
                <a:solidFill>
                  <a:srgbClr val="FCA304"/>
                </a:solidFill>
                <a:latin typeface="+mj-lt"/>
              </a:rPr>
              <a:t>dangerous</a:t>
            </a:r>
            <a:endParaRPr lang="ca-ES" sz="1700" b="1" dirty="0">
              <a:solidFill>
                <a:srgbClr val="FCA304"/>
              </a:solidFill>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084388" y="836613"/>
            <a:ext cx="4392612" cy="5762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400" b="1" dirty="0">
                <a:solidFill>
                  <a:schemeClr val="tx1"/>
                </a:solidFill>
                <a:latin typeface="+mj-lt"/>
              </a:rPr>
              <a:t>Benefits of storytelling</a:t>
            </a:r>
            <a:endParaRPr lang="ca-ES" dirty="0">
              <a:solidFill>
                <a:schemeClr val="tx1"/>
              </a:solidFill>
              <a:latin typeface="+mj-lt"/>
            </a:endParaRPr>
          </a:p>
        </p:txBody>
      </p:sp>
      <p:sp>
        <p:nvSpPr>
          <p:cNvPr id="6" name="5 Marcador de contenido"/>
          <p:cNvSpPr>
            <a:spLocks noGrp="1"/>
          </p:cNvSpPr>
          <p:nvPr>
            <p:ph idx="1"/>
          </p:nvPr>
        </p:nvSpPr>
        <p:spPr>
          <a:xfrm>
            <a:off x="539750" y="1844675"/>
            <a:ext cx="8218488" cy="3994150"/>
          </a:xfrm>
        </p:spPr>
        <p:txBody>
          <a:bodyPr rtlCol="0">
            <a:normAutofit fontScale="70000" lnSpcReduction="20000"/>
          </a:bodyPr>
          <a:lstStyle/>
          <a:p>
            <a:pPr eaLnBrk="1" fontAlgn="auto" hangingPunct="1">
              <a:spcAft>
                <a:spcPts val="0"/>
              </a:spcAft>
              <a:buClr>
                <a:srgbClr val="0070C0"/>
              </a:buClr>
              <a:buFont typeface="Calibri" panose="020F0502020204030204" pitchFamily="34" charset="0"/>
              <a:buChar char="+"/>
              <a:defRPr/>
            </a:pPr>
            <a:r>
              <a:rPr lang="en-US" b="1" dirty="0">
                <a:solidFill>
                  <a:srgbClr val="0070C0"/>
                </a:solidFill>
                <a:latin typeface="+mj-lt"/>
              </a:rPr>
              <a:t>Positive psychological effects on people: </a:t>
            </a:r>
            <a:endParaRPr lang="ca-ES" sz="2800" b="1" dirty="0">
              <a:solidFill>
                <a:srgbClr val="0070C0"/>
              </a:solidFill>
              <a:latin typeface="+mj-lt"/>
            </a:endParaRPr>
          </a:p>
          <a:p>
            <a:pPr lvl="1" eaLnBrk="1" fontAlgn="auto" hangingPunct="1">
              <a:spcAft>
                <a:spcPts val="0"/>
              </a:spcAft>
              <a:buClr>
                <a:srgbClr val="0070C0"/>
              </a:buClr>
              <a:buFont typeface="Arial" panose="020B0604020202020204" pitchFamily="34" charset="0"/>
              <a:buChar char="•"/>
              <a:defRPr/>
            </a:pPr>
            <a:r>
              <a:rPr lang="en-US" sz="2600" i="1" dirty="0">
                <a:latin typeface="+mj-lt"/>
              </a:rPr>
              <a:t>Memory and conscious and unconscious learning</a:t>
            </a:r>
            <a:endParaRPr lang="ca-ES" sz="2300" i="1" dirty="0">
              <a:latin typeface="+mj-lt"/>
            </a:endParaRPr>
          </a:p>
          <a:p>
            <a:pPr eaLnBrk="1" fontAlgn="auto" hangingPunct="1">
              <a:spcAft>
                <a:spcPts val="0"/>
              </a:spcAft>
              <a:buClr>
                <a:srgbClr val="0070C0"/>
              </a:buClr>
              <a:buFont typeface="Calibri" panose="020F0502020204030204" pitchFamily="34" charset="0"/>
              <a:buChar char="+"/>
              <a:defRPr/>
            </a:pPr>
            <a:r>
              <a:rPr lang="en-US" b="1" dirty="0">
                <a:solidFill>
                  <a:srgbClr val="0070C0"/>
                </a:solidFill>
                <a:latin typeface="+mj-lt"/>
              </a:rPr>
              <a:t>Mix of cognitive and emotional process</a:t>
            </a:r>
            <a:endParaRPr lang="ca-ES" sz="2800" b="1" dirty="0">
              <a:solidFill>
                <a:srgbClr val="0070C0"/>
              </a:solidFill>
              <a:latin typeface="+mj-lt"/>
            </a:endParaRPr>
          </a:p>
          <a:p>
            <a:pPr eaLnBrk="1" fontAlgn="auto" hangingPunct="1">
              <a:spcAft>
                <a:spcPts val="0"/>
              </a:spcAft>
              <a:buClr>
                <a:srgbClr val="0070C0"/>
              </a:buClr>
              <a:buFont typeface="Calibri" panose="020F0502020204030204" pitchFamily="34" charset="0"/>
              <a:buChar char="+"/>
              <a:defRPr/>
            </a:pPr>
            <a:r>
              <a:rPr lang="en-US" b="1" dirty="0">
                <a:solidFill>
                  <a:srgbClr val="0070C0"/>
                </a:solidFill>
                <a:latin typeface="+mj-lt"/>
              </a:rPr>
              <a:t>“Social” effects: </a:t>
            </a:r>
            <a:endParaRPr lang="ca-ES" sz="2800" b="1" dirty="0">
              <a:solidFill>
                <a:srgbClr val="0070C0"/>
              </a:solidFill>
              <a:latin typeface="+mj-lt"/>
            </a:endParaRPr>
          </a:p>
          <a:p>
            <a:pPr lvl="1" eaLnBrk="1" fontAlgn="auto" hangingPunct="1">
              <a:spcAft>
                <a:spcPts val="0"/>
              </a:spcAft>
              <a:buClr>
                <a:srgbClr val="0070C0"/>
              </a:buClr>
              <a:buFont typeface="Arial" panose="020B0604020202020204" pitchFamily="34" charset="0"/>
              <a:buChar char="•"/>
              <a:defRPr/>
            </a:pPr>
            <a:r>
              <a:rPr lang="en-US" sz="2600" i="1" dirty="0">
                <a:latin typeface="+mj-lt"/>
              </a:rPr>
              <a:t>Transmitting cultures, strengthening identities and developing common values, manage the change, construction of direct relationships</a:t>
            </a:r>
            <a:endParaRPr lang="ca-ES" sz="2300" i="1" dirty="0">
              <a:latin typeface="+mj-lt"/>
            </a:endParaRPr>
          </a:p>
          <a:p>
            <a:pPr lvl="1" eaLnBrk="1" fontAlgn="auto" hangingPunct="1">
              <a:spcAft>
                <a:spcPts val="0"/>
              </a:spcAft>
              <a:buClr>
                <a:srgbClr val="0070C0"/>
              </a:buClr>
              <a:buFont typeface="Arial" panose="020B0604020202020204" pitchFamily="34" charset="0"/>
              <a:buChar char="•"/>
              <a:defRPr/>
            </a:pPr>
            <a:r>
              <a:rPr lang="en-US" sz="2600" i="1" dirty="0">
                <a:latin typeface="+mj-lt"/>
              </a:rPr>
              <a:t>Constructive interaction between people</a:t>
            </a:r>
            <a:endParaRPr lang="ca-ES" sz="2300" i="1" dirty="0">
              <a:latin typeface="+mj-lt"/>
            </a:endParaRPr>
          </a:p>
          <a:p>
            <a:pPr lvl="1" eaLnBrk="1" fontAlgn="auto" hangingPunct="1">
              <a:spcAft>
                <a:spcPts val="0"/>
              </a:spcAft>
              <a:buClr>
                <a:srgbClr val="0070C0"/>
              </a:buClr>
              <a:buFont typeface="Arial" panose="020B0604020202020204" pitchFamily="34" charset="0"/>
              <a:buChar char="•"/>
              <a:defRPr/>
            </a:pPr>
            <a:r>
              <a:rPr lang="en-US" sz="2600" i="1" dirty="0">
                <a:latin typeface="+mj-lt"/>
              </a:rPr>
              <a:t>Contribute to the creation and dissemination of new knowledge, to achieve common objectives, to reveal and resolve latent contents</a:t>
            </a:r>
            <a:endParaRPr lang="ca-ES" sz="2300" i="1" dirty="0">
              <a:latin typeface="+mj-lt"/>
            </a:endParaRPr>
          </a:p>
          <a:p>
            <a:pPr eaLnBrk="1" fontAlgn="auto" hangingPunct="1">
              <a:spcAft>
                <a:spcPts val="0"/>
              </a:spcAft>
              <a:buClr>
                <a:srgbClr val="0070C0"/>
              </a:buClr>
              <a:buFont typeface="Calibri" panose="020F0502020204030204" pitchFamily="34" charset="0"/>
              <a:buChar char="+"/>
              <a:defRPr/>
            </a:pPr>
            <a:r>
              <a:rPr lang="en-US" b="1" dirty="0">
                <a:solidFill>
                  <a:srgbClr val="0070C0"/>
                </a:solidFill>
                <a:latin typeface="+mj-lt"/>
              </a:rPr>
              <a:t>Emotional: </a:t>
            </a:r>
          </a:p>
          <a:p>
            <a:pPr lvl="1" eaLnBrk="1" fontAlgn="auto" hangingPunct="1">
              <a:spcAft>
                <a:spcPts val="0"/>
              </a:spcAft>
              <a:buClr>
                <a:srgbClr val="0070C0"/>
              </a:buClr>
              <a:buFont typeface="Calibri" panose="020F0502020204030204" pitchFamily="34" charset="0"/>
              <a:buChar char="+"/>
              <a:defRPr/>
            </a:pPr>
            <a:r>
              <a:rPr lang="en-US" dirty="0">
                <a:latin typeface="+mj-lt"/>
              </a:rPr>
              <a:t>Warm, empathetic, attractive and addictive</a:t>
            </a:r>
            <a:endParaRPr lang="ca-ES" sz="1600" dirty="0">
              <a:latin typeface="+mj-lt"/>
            </a:endParaRPr>
          </a:p>
          <a:p>
            <a:pPr marL="0" indent="0" eaLnBrk="1" fontAlgn="auto" hangingPunct="1">
              <a:spcAft>
                <a:spcPts val="0"/>
              </a:spcAft>
              <a:buFont typeface="Arial" panose="020B0604020202020204" pitchFamily="34" charset="0"/>
              <a:buNone/>
              <a:defRPr/>
            </a:pPr>
            <a:r>
              <a:rPr lang="en-US" dirty="0"/>
              <a:t> </a:t>
            </a:r>
            <a:endParaRPr lang="ca-ES" sz="2800" dirty="0"/>
          </a:p>
          <a:p>
            <a:pPr eaLnBrk="1" fontAlgn="auto" hangingPunct="1">
              <a:spcAft>
                <a:spcPts val="0"/>
              </a:spcAft>
              <a:buFont typeface="Arial" panose="020B0604020202020204" pitchFamily="34" charset="0"/>
              <a:buChar char="•"/>
              <a:defRPr/>
            </a:pPr>
            <a:endParaRPr lang="ca-ES" dirty="0"/>
          </a:p>
        </p:txBody>
      </p:sp>
      <p:sp>
        <p:nvSpPr>
          <p:cNvPr id="2" name="Rectángulo 1">
            <a:extLst>
              <a:ext uri="{FF2B5EF4-FFF2-40B4-BE49-F238E27FC236}"/>
            </a:extLst>
          </p:cNvPr>
          <p:cNvSpPr/>
          <p:nvPr/>
        </p:nvSpPr>
        <p:spPr>
          <a:xfrm>
            <a:off x="2363788" y="6211888"/>
            <a:ext cx="6600825" cy="646112"/>
          </a:xfrm>
          <a:prstGeom prst="rect">
            <a:avLst/>
          </a:prstGeom>
        </p:spPr>
        <p:txBody>
          <a:bodyPr>
            <a:spAutoFit/>
          </a:bodyPr>
          <a:lstStyle/>
          <a:p>
            <a:pPr algn="r" fontAlgn="auto">
              <a:spcBef>
                <a:spcPts val="0"/>
              </a:spcBef>
              <a:spcAft>
                <a:spcPts val="0"/>
              </a:spcAft>
              <a:defRPr/>
            </a:pPr>
            <a:r>
              <a:rPr lang="es-ES" sz="1200" dirty="0">
                <a:latin typeface="+mj-lt"/>
              </a:rPr>
              <a:t>Link: </a:t>
            </a:r>
            <a:r>
              <a:rPr lang="es-ES" sz="1200" b="1" dirty="0" err="1">
                <a:latin typeface="+mj-lt"/>
              </a:rPr>
              <a:t>the</a:t>
            </a:r>
            <a:r>
              <a:rPr lang="es-ES" sz="1200" b="1" dirty="0">
                <a:latin typeface="+mj-lt"/>
              </a:rPr>
              <a:t> </a:t>
            </a:r>
            <a:r>
              <a:rPr lang="es-ES" sz="1200" b="1" dirty="0" err="1">
                <a:latin typeface="+mj-lt"/>
              </a:rPr>
              <a:t>magical</a:t>
            </a:r>
            <a:r>
              <a:rPr lang="es-ES" sz="1200" b="1" dirty="0">
                <a:latin typeface="+mj-lt"/>
              </a:rPr>
              <a:t> </a:t>
            </a:r>
            <a:r>
              <a:rPr lang="es-ES" sz="1200" b="1" dirty="0" err="1">
                <a:latin typeface="+mj-lt"/>
              </a:rPr>
              <a:t>science</a:t>
            </a:r>
            <a:r>
              <a:rPr lang="es-ES" sz="1200" b="1" dirty="0">
                <a:latin typeface="+mj-lt"/>
              </a:rPr>
              <a:t> </a:t>
            </a:r>
            <a:r>
              <a:rPr lang="es-ES" sz="1200" b="1" dirty="0" err="1">
                <a:latin typeface="+mj-lt"/>
              </a:rPr>
              <a:t>of</a:t>
            </a:r>
            <a:r>
              <a:rPr lang="es-ES" sz="1200" b="1" dirty="0">
                <a:latin typeface="+mj-lt"/>
              </a:rPr>
              <a:t> </a:t>
            </a:r>
            <a:r>
              <a:rPr lang="es-ES" sz="1200" b="1" dirty="0" err="1">
                <a:latin typeface="+mj-lt"/>
              </a:rPr>
              <a:t>storytelling</a:t>
            </a:r>
            <a:endParaRPr lang="es-ES" sz="1200" b="1" dirty="0">
              <a:latin typeface="+mj-lt"/>
            </a:endParaRPr>
          </a:p>
          <a:p>
            <a:pPr algn="r" fontAlgn="auto">
              <a:spcBef>
                <a:spcPts val="0"/>
              </a:spcBef>
              <a:spcAft>
                <a:spcPts val="0"/>
              </a:spcAft>
              <a:defRPr/>
            </a:pPr>
            <a:r>
              <a:rPr lang="es-ES" sz="1200" dirty="0">
                <a:latin typeface="+mj-lt"/>
                <a:hlinkClick r:id="rId2"/>
              </a:rPr>
              <a:t>https://www.youtube.com/watch?v=Nj-hdQMa3uA</a:t>
            </a:r>
            <a:endParaRPr lang="es-ES" sz="1200" dirty="0">
              <a:latin typeface="+mj-lt"/>
            </a:endParaRPr>
          </a:p>
          <a:p>
            <a:pPr algn="r" fontAlgn="auto">
              <a:spcBef>
                <a:spcPts val="0"/>
              </a:spcBef>
              <a:spcAft>
                <a:spcPts val="0"/>
              </a:spcAft>
              <a:defRPr/>
            </a:pPr>
            <a:endParaRPr lang="es-ES" sz="1200" dirty="0">
              <a:latin typeface="+mj-lt"/>
            </a:endParaRPr>
          </a:p>
        </p:txBody>
      </p:sp>
      <p:pic>
        <p:nvPicPr>
          <p:cNvPr id="49156" name="Imagen 4"/>
          <p:cNvPicPr>
            <a:picLocks noChangeAspect="1" noChangeArrowheads="1"/>
          </p:cNvPicPr>
          <p:nvPr/>
        </p:nvPicPr>
        <p:blipFill>
          <a:blip r:embed="rId3"/>
          <a:srcRect/>
          <a:stretch>
            <a:fillRect/>
          </a:stretch>
        </p:blipFill>
        <p:spPr bwMode="auto">
          <a:xfrm>
            <a:off x="5076825" y="6342063"/>
            <a:ext cx="385763" cy="38576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6938" y="1600200"/>
            <a:ext cx="7635875" cy="1036638"/>
          </a:xfrm>
          <a:solidFill>
            <a:schemeClr val="accent2">
              <a:lumMod val="20000"/>
              <a:lumOff val="80000"/>
            </a:schemeClr>
          </a:solidFill>
        </p:spPr>
        <p:txBody>
          <a:bodyPr rtlCol="0">
            <a:normAutofit/>
          </a:bodyPr>
          <a:lstStyle/>
          <a:p>
            <a:pPr marL="0" indent="0" eaLnBrk="1" fontAlgn="auto" hangingPunct="1">
              <a:spcAft>
                <a:spcPts val="0"/>
              </a:spcAft>
              <a:buFont typeface="Arial" panose="020B0604020202020204" pitchFamily="34" charset="0"/>
              <a:buNone/>
              <a:defRPr/>
            </a:pPr>
            <a:r>
              <a:rPr lang="en-US" sz="2000" dirty="0">
                <a:latin typeface="+mj-lt"/>
              </a:rPr>
              <a:t>Storytelling is </a:t>
            </a:r>
            <a:r>
              <a:rPr lang="en-US" sz="2000" b="1" dirty="0">
                <a:solidFill>
                  <a:srgbClr val="0070C0"/>
                </a:solidFill>
                <a:latin typeface="+mj-lt"/>
              </a:rPr>
              <a:t>interactive: </a:t>
            </a:r>
            <a:r>
              <a:rPr lang="en-US" sz="2000" dirty="0">
                <a:latin typeface="+mj-lt"/>
              </a:rPr>
              <a:t>two-way interaction between a storyteller and one or more listeners </a:t>
            </a:r>
            <a:r>
              <a:rPr lang="en-US" sz="2000" dirty="0">
                <a:latin typeface="+mj-lt"/>
                <a:sym typeface="Wingdings" panose="05000000000000000000" pitchFamily="2" charset="2"/>
              </a:rPr>
              <a:t> the response of the listeners influence the telling of story</a:t>
            </a:r>
            <a:endParaRPr lang="en-US" sz="2000" dirty="0">
              <a:latin typeface="+mj-lt"/>
            </a:endParaRPr>
          </a:p>
        </p:txBody>
      </p:sp>
      <p:sp>
        <p:nvSpPr>
          <p:cNvPr id="4" name="3 Rectángulo redondeado"/>
          <p:cNvSpPr/>
          <p:nvPr/>
        </p:nvSpPr>
        <p:spPr>
          <a:xfrm>
            <a:off x="2084388" y="836613"/>
            <a:ext cx="4392612" cy="5762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400" b="1" dirty="0">
                <a:solidFill>
                  <a:schemeClr val="tx1"/>
                </a:solidFill>
                <a:latin typeface="+mj-lt"/>
              </a:rPr>
              <a:t>Characteristics</a:t>
            </a:r>
            <a:endParaRPr lang="ca-ES" dirty="0">
              <a:solidFill>
                <a:schemeClr val="tx1"/>
              </a:solidFill>
              <a:latin typeface="+mj-lt"/>
            </a:endParaRPr>
          </a:p>
        </p:txBody>
      </p:sp>
      <p:sp>
        <p:nvSpPr>
          <p:cNvPr id="6" name="5 CuadroTexto"/>
          <p:cNvSpPr txBox="1"/>
          <p:nvPr/>
        </p:nvSpPr>
        <p:spPr>
          <a:xfrm>
            <a:off x="900113" y="2852738"/>
            <a:ext cx="7632700" cy="369887"/>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s-ES" dirty="0">
                <a:latin typeface="+mj-lt"/>
              </a:rPr>
              <a:t>Use </a:t>
            </a:r>
            <a:r>
              <a:rPr lang="es-ES" b="1" dirty="0" err="1">
                <a:solidFill>
                  <a:srgbClr val="0070C0"/>
                </a:solidFill>
                <a:latin typeface="+mj-lt"/>
              </a:rPr>
              <a:t>words</a:t>
            </a:r>
            <a:endParaRPr lang="ca-ES" b="1" dirty="0">
              <a:solidFill>
                <a:srgbClr val="0070C0"/>
              </a:solidFill>
              <a:latin typeface="+mj-lt"/>
            </a:endParaRPr>
          </a:p>
        </p:txBody>
      </p:sp>
      <p:sp>
        <p:nvSpPr>
          <p:cNvPr id="7" name="6 CuadroTexto"/>
          <p:cNvSpPr txBox="1"/>
          <p:nvPr/>
        </p:nvSpPr>
        <p:spPr>
          <a:xfrm>
            <a:off x="900113" y="3367088"/>
            <a:ext cx="7632700" cy="369887"/>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dirty="0">
                <a:latin typeface="+mj-lt"/>
              </a:rPr>
              <a:t>Use</a:t>
            </a:r>
            <a:r>
              <a:rPr lang="en-US" b="1" dirty="0">
                <a:solidFill>
                  <a:srgbClr val="0070C0"/>
                </a:solidFill>
                <a:latin typeface="+mj-lt"/>
              </a:rPr>
              <a:t> actions</a:t>
            </a:r>
            <a:r>
              <a:rPr lang="en-US" dirty="0">
                <a:latin typeface="+mj-lt"/>
              </a:rPr>
              <a:t>:  vocalization, physical movement, gesture…</a:t>
            </a:r>
          </a:p>
        </p:txBody>
      </p:sp>
      <p:sp>
        <p:nvSpPr>
          <p:cNvPr id="8" name="7 CuadroTexto"/>
          <p:cNvSpPr txBox="1"/>
          <p:nvPr/>
        </p:nvSpPr>
        <p:spPr>
          <a:xfrm>
            <a:off x="900113" y="3873500"/>
            <a:ext cx="7634287" cy="368300"/>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s-ES" b="1" dirty="0" err="1">
                <a:solidFill>
                  <a:srgbClr val="0070C0"/>
                </a:solidFill>
                <a:latin typeface="+mj-lt"/>
              </a:rPr>
              <a:t>Presents</a:t>
            </a:r>
            <a:r>
              <a:rPr lang="es-ES" b="1" dirty="0">
                <a:solidFill>
                  <a:srgbClr val="0070C0"/>
                </a:solidFill>
                <a:latin typeface="+mj-lt"/>
              </a:rPr>
              <a:t> a </a:t>
            </a:r>
            <a:r>
              <a:rPr lang="es-ES" b="1" dirty="0" err="1">
                <a:solidFill>
                  <a:srgbClr val="0070C0"/>
                </a:solidFill>
                <a:latin typeface="+mj-lt"/>
              </a:rPr>
              <a:t>story</a:t>
            </a:r>
            <a:endParaRPr lang="ca-ES" b="1" dirty="0">
              <a:solidFill>
                <a:srgbClr val="0070C0"/>
              </a:solidFill>
              <a:latin typeface="+mj-lt"/>
            </a:endParaRPr>
          </a:p>
        </p:txBody>
      </p:sp>
      <p:sp>
        <p:nvSpPr>
          <p:cNvPr id="9" name="8 CuadroTexto"/>
          <p:cNvSpPr txBox="1"/>
          <p:nvPr/>
        </p:nvSpPr>
        <p:spPr>
          <a:xfrm>
            <a:off x="900113" y="4364038"/>
            <a:ext cx="7632700" cy="369887"/>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b="1" dirty="0">
                <a:solidFill>
                  <a:srgbClr val="0070C0"/>
                </a:solidFill>
                <a:latin typeface="+mj-lt"/>
              </a:rPr>
              <a:t>Encourages</a:t>
            </a:r>
            <a:r>
              <a:rPr lang="en-US" dirty="0">
                <a:latin typeface="+mj-lt"/>
              </a:rPr>
              <a:t> the active</a:t>
            </a:r>
            <a:r>
              <a:rPr lang="en-US" dirty="0">
                <a:solidFill>
                  <a:srgbClr val="0070C0"/>
                </a:solidFill>
                <a:latin typeface="+mj-lt"/>
              </a:rPr>
              <a:t> </a:t>
            </a:r>
            <a:r>
              <a:rPr lang="en-US" b="1" dirty="0">
                <a:solidFill>
                  <a:srgbClr val="0070C0"/>
                </a:solidFill>
                <a:latin typeface="+mj-lt"/>
              </a:rPr>
              <a:t>imagination</a:t>
            </a:r>
            <a:r>
              <a:rPr lang="en-US" dirty="0">
                <a:solidFill>
                  <a:srgbClr val="0070C0"/>
                </a:solidFill>
                <a:latin typeface="+mj-lt"/>
              </a:rPr>
              <a:t> </a:t>
            </a:r>
            <a:r>
              <a:rPr lang="en-US" dirty="0">
                <a:latin typeface="+mj-lt"/>
              </a:rPr>
              <a:t>of the listeners</a:t>
            </a:r>
          </a:p>
        </p:txBody>
      </p:sp>
      <p:sp>
        <p:nvSpPr>
          <p:cNvPr id="10" name="9 CuadroTexto"/>
          <p:cNvSpPr txBox="1"/>
          <p:nvPr/>
        </p:nvSpPr>
        <p:spPr>
          <a:xfrm>
            <a:off x="896938" y="4868863"/>
            <a:ext cx="7635875" cy="1200150"/>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dirty="0">
                <a:latin typeface="+mj-lt"/>
              </a:rPr>
              <a:t>Storytelling </a:t>
            </a:r>
            <a:r>
              <a:rPr lang="en-US" b="1" dirty="0">
                <a:solidFill>
                  <a:srgbClr val="0070C0"/>
                </a:solidFill>
                <a:latin typeface="+mj-lt"/>
              </a:rPr>
              <a:t>listener’s role is to actively </a:t>
            </a:r>
            <a:r>
              <a:rPr lang="en-US" dirty="0">
                <a:latin typeface="+mj-lt"/>
              </a:rPr>
              <a:t>create the vivid, multi-sensory images, actions, characters, and events of the story on his or her mind based on the performance by the teller and on the listener’s own past experiences, beliefs and understandings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1628775"/>
            <a:ext cx="8229600" cy="4525963"/>
          </a:xfrm>
        </p:spPr>
        <p:txBody>
          <a:bodyPr rtlCol="0">
            <a:normAutofit fontScale="85000" lnSpcReduction="10000"/>
          </a:bodyPr>
          <a:lstStyle/>
          <a:p>
            <a:pPr marL="0" indent="0" eaLnBrk="1" fontAlgn="auto" hangingPunct="1">
              <a:spcAft>
                <a:spcPts val="0"/>
              </a:spcAft>
              <a:buFont typeface="Arial" panose="020B0604020202020204" pitchFamily="34" charset="0"/>
              <a:buNone/>
              <a:defRPr/>
            </a:pPr>
            <a:endParaRPr lang="en-US" sz="1800" dirty="0">
              <a:latin typeface="+mj-lt"/>
            </a:endParaRPr>
          </a:p>
          <a:p>
            <a:pPr marL="0" indent="0" eaLnBrk="1" fontAlgn="auto" hangingPunct="1">
              <a:spcAft>
                <a:spcPts val="0"/>
              </a:spcAft>
              <a:buFont typeface="Arial" panose="020B0604020202020204" pitchFamily="34" charset="0"/>
              <a:buNone/>
              <a:defRPr/>
            </a:pPr>
            <a:r>
              <a:rPr lang="en-US" sz="1800" dirty="0">
                <a:latin typeface="+mj-lt"/>
              </a:rPr>
              <a:t>The narrative is therefore an </a:t>
            </a:r>
            <a:r>
              <a:rPr lang="en-US" sz="1800" b="1" dirty="0">
                <a:solidFill>
                  <a:srgbClr val="0070C0"/>
                </a:solidFill>
                <a:latin typeface="+mj-lt"/>
              </a:rPr>
              <a:t>innate construct of the human species</a:t>
            </a:r>
            <a:r>
              <a:rPr lang="en-US" sz="1800" dirty="0">
                <a:latin typeface="+mj-lt"/>
              </a:rPr>
              <a:t>, a train of </a:t>
            </a:r>
            <a:r>
              <a:rPr lang="en-US" sz="1800" b="1" dirty="0">
                <a:solidFill>
                  <a:srgbClr val="0070C0"/>
                </a:solidFill>
                <a:latin typeface="+mj-lt"/>
              </a:rPr>
              <a:t>cause and effect</a:t>
            </a:r>
            <a:r>
              <a:rPr lang="en-US" sz="1800" dirty="0">
                <a:latin typeface="+mj-lt"/>
              </a:rPr>
              <a:t>, </a:t>
            </a:r>
            <a:r>
              <a:rPr lang="en-US" sz="1800" b="1" dirty="0">
                <a:solidFill>
                  <a:srgbClr val="0070C0"/>
                </a:solidFill>
                <a:latin typeface="+mj-lt"/>
              </a:rPr>
              <a:t>we put things and events in a logical sequence</a:t>
            </a:r>
            <a:r>
              <a:rPr lang="en-US" sz="1800" dirty="0">
                <a:latin typeface="+mj-lt"/>
              </a:rPr>
              <a:t>, not only remember what is told also to experience it by simulating in our brain, the </a:t>
            </a:r>
            <a:r>
              <a:rPr lang="en-US" sz="1800" b="1" dirty="0">
                <a:solidFill>
                  <a:srgbClr val="0070C0"/>
                </a:solidFill>
                <a:latin typeface="+mj-lt"/>
              </a:rPr>
              <a:t>value of the story also depends on the audience</a:t>
            </a:r>
            <a:r>
              <a:rPr lang="en-US" sz="1800" dirty="0">
                <a:latin typeface="+mj-lt"/>
              </a:rPr>
              <a:t>, connection between storytelling and activations in brain, </a:t>
            </a:r>
            <a:r>
              <a:rPr lang="en-US" sz="1800" b="1" dirty="0">
                <a:solidFill>
                  <a:srgbClr val="0070C0"/>
                </a:solidFill>
                <a:latin typeface="+mj-lt"/>
              </a:rPr>
              <a:t>you should put feelings and emotions</a:t>
            </a:r>
            <a:r>
              <a:rPr lang="en-US" sz="1800" dirty="0">
                <a:latin typeface="+mj-lt"/>
              </a:rPr>
              <a:t> on story, </a:t>
            </a:r>
            <a:r>
              <a:rPr lang="en-US" sz="1800" b="1" dirty="0">
                <a:solidFill>
                  <a:srgbClr val="0070C0"/>
                </a:solidFill>
                <a:latin typeface="+mj-lt"/>
              </a:rPr>
              <a:t>everybody has stories to share </a:t>
            </a:r>
            <a:r>
              <a:rPr lang="en-US" sz="1800" dirty="0">
                <a:latin typeface="+mj-lt"/>
              </a:rPr>
              <a:t>and </a:t>
            </a:r>
            <a:r>
              <a:rPr lang="en-US" sz="1800" b="1" dirty="0">
                <a:solidFill>
                  <a:srgbClr val="0070C0"/>
                </a:solidFill>
                <a:latin typeface="+mj-lt"/>
              </a:rPr>
              <a:t>every story is unique</a:t>
            </a:r>
            <a:r>
              <a:rPr lang="en-US" sz="1800" dirty="0">
                <a:latin typeface="+mj-lt"/>
              </a:rPr>
              <a:t>.</a:t>
            </a:r>
          </a:p>
          <a:p>
            <a:pPr marL="0" indent="0" eaLnBrk="1" fontAlgn="auto" hangingPunct="1">
              <a:spcAft>
                <a:spcPts val="0"/>
              </a:spcAft>
              <a:buFont typeface="Arial" panose="020B0604020202020204" pitchFamily="34" charset="0"/>
              <a:buNone/>
              <a:defRPr/>
            </a:pPr>
            <a:endParaRPr lang="en-US" sz="1800" dirty="0">
              <a:latin typeface="+mj-lt"/>
            </a:endParaRPr>
          </a:p>
          <a:p>
            <a:pPr algn="just" eaLnBrk="1" fontAlgn="auto" hangingPunct="1">
              <a:spcAft>
                <a:spcPts val="0"/>
              </a:spcAft>
              <a:buFont typeface="Wingdings" panose="05000000000000000000" pitchFamily="2" charset="2"/>
              <a:buChar char="ü"/>
              <a:defRPr/>
            </a:pPr>
            <a:r>
              <a:rPr lang="en-US" sz="1800" i="1" dirty="0">
                <a:solidFill>
                  <a:srgbClr val="0070C0"/>
                </a:solidFill>
                <a:latin typeface="+mj-lt"/>
              </a:rPr>
              <a:t>Innate of humans</a:t>
            </a:r>
          </a:p>
          <a:p>
            <a:pPr algn="just" eaLnBrk="1" fontAlgn="auto" hangingPunct="1">
              <a:spcAft>
                <a:spcPts val="0"/>
              </a:spcAft>
              <a:buFont typeface="Wingdings" panose="05000000000000000000" pitchFamily="2" charset="2"/>
              <a:buChar char="ü"/>
              <a:defRPr/>
            </a:pPr>
            <a:r>
              <a:rPr lang="en-US" sz="1800" i="1" dirty="0">
                <a:solidFill>
                  <a:srgbClr val="0070C0"/>
                </a:solidFill>
                <a:latin typeface="+mj-lt"/>
              </a:rPr>
              <a:t>Cause and effect</a:t>
            </a:r>
          </a:p>
          <a:p>
            <a:pPr algn="just" eaLnBrk="1" fontAlgn="auto" hangingPunct="1">
              <a:spcAft>
                <a:spcPts val="0"/>
              </a:spcAft>
              <a:buFont typeface="Wingdings" panose="05000000000000000000" pitchFamily="2" charset="2"/>
              <a:buChar char="ü"/>
              <a:defRPr/>
            </a:pPr>
            <a:r>
              <a:rPr lang="en-US" sz="1800" i="1" dirty="0">
                <a:solidFill>
                  <a:srgbClr val="0070C0"/>
                </a:solidFill>
                <a:latin typeface="+mj-lt"/>
              </a:rPr>
              <a:t>Put things in logical sequence</a:t>
            </a:r>
          </a:p>
          <a:p>
            <a:pPr algn="just" eaLnBrk="1" fontAlgn="auto" hangingPunct="1">
              <a:spcAft>
                <a:spcPts val="0"/>
              </a:spcAft>
              <a:buFont typeface="Wingdings" panose="05000000000000000000" pitchFamily="2" charset="2"/>
              <a:buChar char="ü"/>
              <a:defRPr/>
            </a:pPr>
            <a:r>
              <a:rPr lang="en-US" sz="1800" i="1" dirty="0">
                <a:solidFill>
                  <a:srgbClr val="0070C0"/>
                </a:solidFill>
                <a:latin typeface="+mj-lt"/>
              </a:rPr>
              <a:t>The value depends on audience</a:t>
            </a:r>
          </a:p>
          <a:p>
            <a:pPr algn="just" eaLnBrk="1" fontAlgn="auto" hangingPunct="1">
              <a:spcAft>
                <a:spcPts val="0"/>
              </a:spcAft>
              <a:buFont typeface="Wingdings" panose="05000000000000000000" pitchFamily="2" charset="2"/>
              <a:buChar char="ü"/>
              <a:defRPr/>
            </a:pPr>
            <a:r>
              <a:rPr lang="en-US" sz="1800" i="1" dirty="0">
                <a:solidFill>
                  <a:srgbClr val="0070C0"/>
                </a:solidFill>
                <a:latin typeface="+mj-lt"/>
              </a:rPr>
              <a:t>Feelings and emotions</a:t>
            </a:r>
          </a:p>
          <a:p>
            <a:pPr algn="just" eaLnBrk="1" fontAlgn="auto" hangingPunct="1">
              <a:spcAft>
                <a:spcPts val="0"/>
              </a:spcAft>
              <a:buFont typeface="Wingdings" panose="05000000000000000000" pitchFamily="2" charset="2"/>
              <a:buChar char="ü"/>
              <a:defRPr/>
            </a:pPr>
            <a:r>
              <a:rPr lang="en-US" sz="1800" i="1" dirty="0">
                <a:solidFill>
                  <a:srgbClr val="0070C0"/>
                </a:solidFill>
                <a:latin typeface="+mj-lt"/>
              </a:rPr>
              <a:t>Everybody has stories to share</a:t>
            </a:r>
          </a:p>
          <a:p>
            <a:pPr algn="just" eaLnBrk="1" fontAlgn="auto" hangingPunct="1">
              <a:spcAft>
                <a:spcPts val="0"/>
              </a:spcAft>
              <a:buFont typeface="Wingdings" panose="05000000000000000000" pitchFamily="2" charset="2"/>
              <a:buChar char="ü"/>
              <a:defRPr/>
            </a:pPr>
            <a:r>
              <a:rPr lang="en-US" sz="1800" i="1" dirty="0">
                <a:solidFill>
                  <a:srgbClr val="0070C0"/>
                </a:solidFill>
                <a:latin typeface="+mj-lt"/>
              </a:rPr>
              <a:t>Every story is unique</a:t>
            </a:r>
          </a:p>
          <a:p>
            <a:pPr marL="0" indent="0" eaLnBrk="1" fontAlgn="auto" hangingPunct="1">
              <a:spcAft>
                <a:spcPts val="0"/>
              </a:spcAft>
              <a:buFont typeface="Arial" panose="020B0604020202020204" pitchFamily="34" charset="0"/>
              <a:buNone/>
              <a:defRPr/>
            </a:pPr>
            <a:endParaRPr lang="en-US" sz="1800" dirty="0">
              <a:latin typeface="+mj-lt"/>
            </a:endParaRPr>
          </a:p>
          <a:p>
            <a:pPr marL="0" indent="0" eaLnBrk="1" fontAlgn="auto" hangingPunct="1">
              <a:spcAft>
                <a:spcPts val="0"/>
              </a:spcAft>
              <a:buFont typeface="Arial" panose="020B0604020202020204" pitchFamily="34" charset="0"/>
              <a:buNone/>
              <a:defRPr/>
            </a:pPr>
            <a:r>
              <a:rPr lang="en-US" sz="2400" dirty="0">
                <a:solidFill>
                  <a:srgbClr val="C00000"/>
                </a:solidFill>
                <a:latin typeface="+mj-lt"/>
              </a:rPr>
              <a:t>If you use a story in order to share something the </a:t>
            </a:r>
            <a:r>
              <a:rPr lang="en-US" sz="2400" b="1" dirty="0">
                <a:solidFill>
                  <a:srgbClr val="C00000"/>
                </a:solidFill>
                <a:latin typeface="+mj-lt"/>
              </a:rPr>
              <a:t>65-70</a:t>
            </a:r>
            <a:r>
              <a:rPr lang="en-US" sz="2400" dirty="0">
                <a:solidFill>
                  <a:srgbClr val="C00000"/>
                </a:solidFill>
                <a:latin typeface="+mj-lt"/>
              </a:rPr>
              <a:t>% of that message will </a:t>
            </a:r>
            <a:r>
              <a:rPr lang="en-US" sz="2400" b="1" dirty="0">
                <a:solidFill>
                  <a:srgbClr val="C00000"/>
                </a:solidFill>
                <a:latin typeface="+mj-lt"/>
              </a:rPr>
              <a:t>remain in the memories</a:t>
            </a:r>
            <a:r>
              <a:rPr lang="en-US" sz="2400" dirty="0">
                <a:solidFill>
                  <a:srgbClr val="C00000"/>
                </a:solidFill>
                <a:latin typeface="+mj-lt"/>
              </a:rPr>
              <a:t> of the listener (facts only have 5-10%)</a:t>
            </a:r>
            <a:endParaRPr lang="ca-ES" sz="2400" dirty="0">
              <a:solidFill>
                <a:srgbClr val="C00000"/>
              </a:solidFill>
              <a:latin typeface="+mj-lt"/>
            </a:endParaRPr>
          </a:p>
          <a:p>
            <a:pPr eaLnBrk="1" fontAlgn="auto" hangingPunct="1">
              <a:spcAft>
                <a:spcPts val="0"/>
              </a:spcAft>
              <a:buFont typeface="Arial" panose="020B0604020202020204" pitchFamily="34" charset="0"/>
              <a:buChar char="•"/>
              <a:defRPr/>
            </a:pPr>
            <a:endParaRPr lang="ca-ES" dirty="0"/>
          </a:p>
        </p:txBody>
      </p:sp>
      <p:sp>
        <p:nvSpPr>
          <p:cNvPr id="4" name="3 Rectángulo redondeado"/>
          <p:cNvSpPr/>
          <p:nvPr/>
        </p:nvSpPr>
        <p:spPr>
          <a:xfrm>
            <a:off x="2084388" y="836613"/>
            <a:ext cx="4392612" cy="5762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400" b="1" dirty="0">
                <a:solidFill>
                  <a:schemeClr val="tx1"/>
                </a:solidFill>
                <a:latin typeface="+mj-lt"/>
              </a:rPr>
              <a:t>Principles of storytelling</a:t>
            </a:r>
            <a:endParaRPr lang="ca-ES" dirty="0">
              <a:solidFill>
                <a:schemeClr val="tx1"/>
              </a:solidFill>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Título"/>
          <p:cNvSpPr>
            <a:spLocks noGrp="1"/>
          </p:cNvSpPr>
          <p:nvPr>
            <p:ph type="title"/>
          </p:nvPr>
        </p:nvSpPr>
        <p:spPr>
          <a:xfrm>
            <a:off x="684213" y="1052513"/>
            <a:ext cx="7580312" cy="495300"/>
          </a:xfrm>
        </p:spPr>
        <p:txBody>
          <a:bodyPr/>
          <a:lstStyle/>
          <a:p>
            <a:pPr eaLnBrk="1" hangingPunct="1"/>
            <a:r>
              <a:rPr lang="es-ES" sz="2800" b="1" smtClean="0">
                <a:solidFill>
                  <a:srgbClr val="FFC000"/>
                </a:solidFill>
              </a:rPr>
              <a:t>Main objectives of telling a story</a:t>
            </a:r>
            <a:endParaRPr lang="ca-ES" sz="2800" b="1" smtClean="0">
              <a:solidFill>
                <a:srgbClr val="FFC000"/>
              </a:solidFill>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188" y="3068638"/>
            <a:ext cx="8147050" cy="1223962"/>
          </a:xfrm>
        </p:spPr>
        <p:txBody>
          <a:bodyPr rtlCol="0">
            <a:normAutofit/>
          </a:bodyPr>
          <a:lstStyle/>
          <a:p>
            <a:pPr marL="0" indent="0" algn="ctr" eaLnBrk="1" fontAlgn="auto" hangingPunct="1">
              <a:spcAft>
                <a:spcPts val="0"/>
              </a:spcAft>
              <a:buFont typeface="Arial" panose="020B0604020202020204" pitchFamily="34" charset="0"/>
              <a:buNone/>
              <a:defRPr/>
            </a:pPr>
            <a:r>
              <a:rPr lang="en-US" sz="2000" i="1" dirty="0">
                <a:latin typeface="+mj-lt"/>
              </a:rPr>
              <a:t>The stories told, over time, have generated other stories that in turn have oriented identities, objectives, intentions and actions of human beings who have been the protagonists of those stories and who have heard them</a:t>
            </a:r>
          </a:p>
        </p:txBody>
      </p:sp>
      <p:sp>
        <p:nvSpPr>
          <p:cNvPr id="4" name="1 Título"/>
          <p:cNvSpPr>
            <a:spLocks noGrp="1"/>
          </p:cNvSpPr>
          <p:nvPr>
            <p:ph type="title"/>
          </p:nvPr>
        </p:nvSpPr>
        <p:spPr>
          <a:xfrm>
            <a:off x="468313" y="765175"/>
            <a:ext cx="8229600" cy="927100"/>
          </a:xfrm>
          <a:solidFill>
            <a:schemeClr val="accent1"/>
          </a:solidFill>
        </p:spPr>
        <p:txBody>
          <a:bodyPr rtlCol="0">
            <a:normAutofit fontScale="90000"/>
          </a:bodyPr>
          <a:lstStyle/>
          <a:p>
            <a:pPr eaLnBrk="1" fontAlgn="auto" hangingPunct="1">
              <a:spcAft>
                <a:spcPts val="0"/>
              </a:spcAft>
              <a:defRPr/>
            </a:pPr>
            <a:r>
              <a:rPr lang="es-ES" sz="3600" dirty="0" err="1">
                <a:solidFill>
                  <a:schemeClr val="bg1"/>
                </a:solidFill>
              </a:rPr>
              <a:t>How</a:t>
            </a:r>
            <a:r>
              <a:rPr lang="es-ES" sz="3600" dirty="0">
                <a:solidFill>
                  <a:schemeClr val="bg1"/>
                </a:solidFill>
              </a:rPr>
              <a:t> </a:t>
            </a:r>
            <a:r>
              <a:rPr lang="es-ES" sz="3600" dirty="0" err="1">
                <a:solidFill>
                  <a:schemeClr val="bg1"/>
                </a:solidFill>
              </a:rPr>
              <a:t>stories</a:t>
            </a:r>
            <a:r>
              <a:rPr lang="es-ES" sz="3600" dirty="0">
                <a:solidFill>
                  <a:schemeClr val="bg1"/>
                </a:solidFill>
              </a:rPr>
              <a:t> </a:t>
            </a:r>
            <a:r>
              <a:rPr lang="es-ES" sz="3600" dirty="0" err="1">
                <a:solidFill>
                  <a:schemeClr val="bg1"/>
                </a:solidFill>
              </a:rPr>
              <a:t>work</a:t>
            </a:r>
            <a:r>
              <a:rPr lang="es-ES" sz="3600" dirty="0">
                <a:solidFill>
                  <a:schemeClr val="bg1"/>
                </a:solidFill>
              </a:rPr>
              <a:t> and </a:t>
            </a:r>
            <a:r>
              <a:rPr lang="es-ES" sz="3600" dirty="0" err="1">
                <a:solidFill>
                  <a:schemeClr val="bg1"/>
                </a:solidFill>
              </a:rPr>
              <a:t>which</a:t>
            </a:r>
            <a:r>
              <a:rPr lang="es-ES" sz="3600" dirty="0">
                <a:solidFill>
                  <a:schemeClr val="bg1"/>
                </a:solidFill>
              </a:rPr>
              <a:t> are </a:t>
            </a:r>
            <a:r>
              <a:rPr lang="es-ES" sz="3600" dirty="0" err="1">
                <a:solidFill>
                  <a:schemeClr val="bg1"/>
                </a:solidFill>
              </a:rPr>
              <a:t>their</a:t>
            </a:r>
            <a:r>
              <a:rPr lang="es-ES" sz="3600" dirty="0">
                <a:solidFill>
                  <a:schemeClr val="bg1"/>
                </a:solidFill>
              </a:rPr>
              <a:t> </a:t>
            </a:r>
            <a:r>
              <a:rPr lang="es-ES" sz="3600" dirty="0" err="1">
                <a:solidFill>
                  <a:schemeClr val="bg1"/>
                </a:solidFill>
              </a:rPr>
              <a:t>effects</a:t>
            </a:r>
            <a:endParaRPr lang="ca-ES" sz="3600" dirty="0">
              <a:solidFill>
                <a:schemeClr val="bg1"/>
              </a:solidFill>
            </a:endParaRPr>
          </a:p>
        </p:txBody>
      </p:sp>
      <p:sp>
        <p:nvSpPr>
          <p:cNvPr id="5" name="4 CuadroTexto"/>
          <p:cNvSpPr txBox="1"/>
          <p:nvPr/>
        </p:nvSpPr>
        <p:spPr>
          <a:xfrm>
            <a:off x="755650" y="4437063"/>
            <a:ext cx="7561263" cy="1384300"/>
          </a:xfrm>
          <a:prstGeom prst="rect">
            <a:avLst/>
          </a:prstGeom>
          <a:noFill/>
        </p:spPr>
        <p:txBody>
          <a:bodyPr>
            <a:spAutoFit/>
          </a:bodyPr>
          <a:lstStyle/>
          <a:p>
            <a:pPr fontAlgn="auto">
              <a:spcBef>
                <a:spcPts val="0"/>
              </a:spcBef>
              <a:spcAft>
                <a:spcPts val="0"/>
              </a:spcAft>
              <a:defRPr/>
            </a:pPr>
            <a:r>
              <a:rPr lang="en-US" dirty="0">
                <a:latin typeface="+mj-lt"/>
              </a:rPr>
              <a:t>To tell a good story is necessary :</a:t>
            </a:r>
          </a:p>
          <a:p>
            <a:pPr fontAlgn="auto">
              <a:spcBef>
                <a:spcPts val="0"/>
              </a:spcBef>
              <a:spcAft>
                <a:spcPts val="0"/>
              </a:spcAft>
              <a:defRPr/>
            </a:pPr>
            <a:endParaRPr lang="en-US" dirty="0">
              <a:latin typeface="+mj-lt"/>
            </a:endParaRPr>
          </a:p>
          <a:p>
            <a:pPr fontAlgn="auto">
              <a:spcBef>
                <a:spcPts val="0"/>
              </a:spcBef>
              <a:spcAft>
                <a:spcPts val="0"/>
              </a:spcAft>
              <a:defRPr/>
            </a:pPr>
            <a:r>
              <a:rPr lang="en-US" sz="1600" i="1" dirty="0">
                <a:latin typeface="+mj-lt"/>
              </a:rPr>
              <a:t>to include images and metaphors, details, emotions, ask questions to the audience, point out differences, change the way to build the story depending on the general purpose, to empower and humanize, to have multiple levels of telling a story, involve the audience….</a:t>
            </a:r>
          </a:p>
        </p:txBody>
      </p:sp>
      <p:sp>
        <p:nvSpPr>
          <p:cNvPr id="6" name="5 Llamada rectangular redondeada"/>
          <p:cNvSpPr/>
          <p:nvPr/>
        </p:nvSpPr>
        <p:spPr>
          <a:xfrm>
            <a:off x="647700" y="2149475"/>
            <a:ext cx="7777163" cy="649288"/>
          </a:xfrm>
          <a:prstGeom prst="wedgeRoundRectCallout">
            <a:avLst>
              <a:gd name="adj1" fmla="val -28823"/>
              <a:gd name="adj2" fmla="val -1101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mj-lt"/>
              </a:rPr>
              <a:t>Story is anything told or </a:t>
            </a:r>
            <a:r>
              <a:rPr lang="en-US" b="1">
                <a:latin typeface="+mj-lt"/>
              </a:rPr>
              <a:t>read that </a:t>
            </a:r>
            <a:r>
              <a:rPr lang="en-US" b="1" dirty="0">
                <a:latin typeface="+mj-lt"/>
              </a:rPr>
              <a:t>provide a set of events, real of fictitious, an actor and a causal connection between them</a:t>
            </a:r>
          </a:p>
        </p:txBody>
      </p:sp>
      <p:sp>
        <p:nvSpPr>
          <p:cNvPr id="7" name="Rectángulo 6">
            <a:extLst>
              <a:ext uri="{FF2B5EF4-FFF2-40B4-BE49-F238E27FC236}"/>
            </a:extLst>
          </p:cNvPr>
          <p:cNvSpPr/>
          <p:nvPr/>
        </p:nvSpPr>
        <p:spPr>
          <a:xfrm>
            <a:off x="3016250" y="6165850"/>
            <a:ext cx="6127750" cy="617538"/>
          </a:xfrm>
          <a:prstGeom prst="rect">
            <a:avLst/>
          </a:prstGeom>
        </p:spPr>
        <p:txBody>
          <a:bodyPr>
            <a:spAutoFit/>
          </a:bodyPr>
          <a:lstStyle/>
          <a:p>
            <a:pPr marL="457200" algn="r" fontAlgn="auto">
              <a:lnSpc>
                <a:spcPct val="115000"/>
              </a:lnSpc>
              <a:spcBef>
                <a:spcPts val="0"/>
              </a:spcBef>
              <a:spcAft>
                <a:spcPts val="1000"/>
              </a:spcAft>
              <a:defRPr/>
            </a:pPr>
            <a:r>
              <a:rPr lang="en-US" sz="1200" b="1" dirty="0">
                <a:latin typeface="Calibri" panose="020F0502020204030204" pitchFamily="34" charset="0"/>
                <a:ea typeface="Calibri" panose="020F0502020204030204" pitchFamily="34" charset="0"/>
                <a:cs typeface="Times New Roman" panose="02020603050405020304" pitchFamily="18" charset="0"/>
              </a:rPr>
              <a:t>Andrew Stanton: The clues of a great story</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r" fontAlgn="auto">
              <a:spcBef>
                <a:spcPts val="0"/>
              </a:spcBef>
              <a:spcAft>
                <a:spcPts val="0"/>
              </a:spcAft>
              <a:defRPr/>
            </a:pPr>
            <a:r>
              <a:rPr lang="en-US" sz="1200" b="1" dirty="0">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https://www.youtube.com/watch?v=KxDwieKpawg</a:t>
            </a:r>
            <a:endParaRPr lang="es-ES" sz="1200" dirty="0">
              <a:latin typeface="+mn-lt"/>
            </a:endParaRPr>
          </a:p>
        </p:txBody>
      </p:sp>
      <p:pic>
        <p:nvPicPr>
          <p:cNvPr id="53254" name="Imagen 7"/>
          <p:cNvPicPr>
            <a:picLocks noChangeAspect="1" noChangeArrowheads="1"/>
          </p:cNvPicPr>
          <p:nvPr/>
        </p:nvPicPr>
        <p:blipFill>
          <a:blip r:embed="rId3"/>
          <a:srcRect/>
          <a:stretch>
            <a:fillRect/>
          </a:stretch>
        </p:blipFill>
        <p:spPr bwMode="auto">
          <a:xfrm>
            <a:off x="5148263" y="6396038"/>
            <a:ext cx="387350" cy="3873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395536" y="155679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1476375" y="765175"/>
            <a:ext cx="5472113"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400" b="1" dirty="0">
                <a:solidFill>
                  <a:schemeClr val="accent2"/>
                </a:solidFill>
                <a:latin typeface="+mj-lt"/>
              </a:rPr>
              <a:t>Important elements for a good story</a:t>
            </a:r>
            <a:endParaRPr lang="ca-ES" dirty="0">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1484313"/>
            <a:ext cx="8229600" cy="460375"/>
          </a:xfrm>
        </p:spPr>
        <p:txBody>
          <a:bodyPr rtlCol="0">
            <a:normAutofit/>
          </a:bodyPr>
          <a:lstStyle/>
          <a:p>
            <a:pPr marL="0" indent="0" eaLnBrk="1" fontAlgn="auto" hangingPunct="1">
              <a:spcAft>
                <a:spcPts val="0"/>
              </a:spcAft>
              <a:buFont typeface="Arial" panose="020B0604020202020204" pitchFamily="34" charset="0"/>
              <a:buNone/>
              <a:defRPr/>
            </a:pPr>
            <a:r>
              <a:rPr lang="es-ES" sz="1600" dirty="0" err="1">
                <a:latin typeface="+mj-lt"/>
              </a:rPr>
              <a:t>According</a:t>
            </a:r>
            <a:r>
              <a:rPr lang="es-ES" sz="1600" dirty="0">
                <a:latin typeface="+mj-lt"/>
              </a:rPr>
              <a:t> to </a:t>
            </a:r>
            <a:r>
              <a:rPr lang="es-ES" sz="1600" dirty="0" err="1">
                <a:latin typeface="+mj-lt"/>
              </a:rPr>
              <a:t>the</a:t>
            </a:r>
            <a:r>
              <a:rPr lang="es-ES" sz="1600" dirty="0">
                <a:latin typeface="+mj-lt"/>
              </a:rPr>
              <a:t> </a:t>
            </a:r>
            <a:r>
              <a:rPr lang="es-ES" sz="1600" dirty="0" err="1">
                <a:latin typeface="+mj-lt"/>
              </a:rPr>
              <a:t>World</a:t>
            </a:r>
            <a:r>
              <a:rPr lang="es-ES" sz="1600" dirty="0">
                <a:latin typeface="+mj-lt"/>
              </a:rPr>
              <a:t> </a:t>
            </a:r>
            <a:r>
              <a:rPr lang="es-ES" sz="1600" dirty="0" err="1">
                <a:latin typeface="+mj-lt"/>
              </a:rPr>
              <a:t>Health</a:t>
            </a:r>
            <a:r>
              <a:rPr lang="es-ES" sz="1600" dirty="0">
                <a:latin typeface="+mj-lt"/>
              </a:rPr>
              <a:t> </a:t>
            </a:r>
            <a:r>
              <a:rPr lang="es-ES" sz="1600" dirty="0" err="1">
                <a:latin typeface="+mj-lt"/>
              </a:rPr>
              <a:t>Organization</a:t>
            </a:r>
            <a:r>
              <a:rPr lang="es-ES" sz="1600" dirty="0">
                <a:latin typeface="+mj-lt"/>
              </a:rPr>
              <a:t> (WHO) </a:t>
            </a:r>
            <a:r>
              <a:rPr lang="es-ES" sz="1600" dirty="0" err="1">
                <a:latin typeface="+mj-lt"/>
              </a:rPr>
              <a:t>the</a:t>
            </a:r>
            <a:r>
              <a:rPr lang="es-ES" sz="1600" dirty="0">
                <a:latin typeface="+mj-lt"/>
              </a:rPr>
              <a:t> </a:t>
            </a:r>
            <a:r>
              <a:rPr lang="es-ES" sz="1600" dirty="0" err="1">
                <a:latin typeface="+mj-lt"/>
              </a:rPr>
              <a:t>basic</a:t>
            </a:r>
            <a:r>
              <a:rPr lang="es-ES" sz="1600" dirty="0">
                <a:latin typeface="+mj-lt"/>
              </a:rPr>
              <a:t> </a:t>
            </a:r>
            <a:r>
              <a:rPr lang="es-ES" sz="1600" dirty="0" err="1">
                <a:latin typeface="+mj-lt"/>
              </a:rPr>
              <a:t>ones</a:t>
            </a:r>
            <a:r>
              <a:rPr lang="es-ES" sz="1600" dirty="0">
                <a:latin typeface="+mj-lt"/>
              </a:rPr>
              <a:t> are:</a:t>
            </a:r>
            <a:r>
              <a:rPr lang="ca-ES" sz="1600" dirty="0">
                <a:latin typeface="+mj-lt"/>
              </a:rPr>
              <a:t> (</a:t>
            </a:r>
            <a:r>
              <a:rPr lang="ca-ES" sz="1600" dirty="0" err="1">
                <a:latin typeface="+mj-lt"/>
              </a:rPr>
              <a:t>page</a:t>
            </a:r>
            <a:r>
              <a:rPr lang="ca-ES" sz="1600" dirty="0">
                <a:latin typeface="+mj-lt"/>
              </a:rPr>
              <a:t> 32)</a:t>
            </a:r>
          </a:p>
          <a:p>
            <a:pPr marL="0" indent="0" eaLnBrk="1" fontAlgn="auto" hangingPunct="1">
              <a:spcAft>
                <a:spcPts val="0"/>
              </a:spcAft>
              <a:buFont typeface="Arial" panose="020B0604020202020204" pitchFamily="34" charset="0"/>
              <a:buNone/>
              <a:defRPr/>
            </a:pPr>
            <a:endParaRPr lang="es-ES" sz="1800" dirty="0">
              <a:latin typeface="+mj-lt"/>
            </a:endParaRPr>
          </a:p>
          <a:p>
            <a:pPr marL="0" indent="0" eaLnBrk="1" fontAlgn="auto" hangingPunct="1">
              <a:spcAft>
                <a:spcPts val="0"/>
              </a:spcAft>
              <a:buFont typeface="Arial" panose="020B0604020202020204" pitchFamily="34" charset="0"/>
              <a:buNone/>
              <a:defRPr/>
            </a:pPr>
            <a:endParaRPr lang="es-ES" sz="1800" dirty="0">
              <a:latin typeface="+mj-lt"/>
            </a:endParaRPr>
          </a:p>
        </p:txBody>
      </p:sp>
      <p:sp>
        <p:nvSpPr>
          <p:cNvPr id="4" name="3 Rectángulo redondeado"/>
          <p:cNvSpPr/>
          <p:nvPr/>
        </p:nvSpPr>
        <p:spPr>
          <a:xfrm>
            <a:off x="1476375" y="765175"/>
            <a:ext cx="5472113"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000" b="1" dirty="0">
                <a:solidFill>
                  <a:srgbClr val="0070C0"/>
                </a:solidFill>
                <a:latin typeface="+mj-lt"/>
              </a:rPr>
              <a:t>The skills can be developed through stories</a:t>
            </a:r>
            <a:endParaRPr lang="ca-ES" sz="2000" dirty="0">
              <a:solidFill>
                <a:srgbClr val="0070C0"/>
              </a:solidFill>
              <a:latin typeface="+mj-lt"/>
            </a:endParaRPr>
          </a:p>
        </p:txBody>
      </p:sp>
      <p:graphicFrame>
        <p:nvGraphicFramePr>
          <p:cNvPr id="6" name="5 Diagrama"/>
          <p:cNvGraphicFramePr/>
          <p:nvPr/>
        </p:nvGraphicFramePr>
        <p:xfrm>
          <a:off x="1835696" y="1988840"/>
          <a:ext cx="446449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title"/>
          </p:nvPr>
        </p:nvSpPr>
        <p:spPr>
          <a:xfrm>
            <a:off x="468313" y="765175"/>
            <a:ext cx="8229600" cy="863600"/>
          </a:xfrm>
          <a:solidFill>
            <a:schemeClr val="accent1"/>
          </a:solidFill>
        </p:spPr>
        <p:txBody>
          <a:bodyPr/>
          <a:lstStyle/>
          <a:p>
            <a:pPr eaLnBrk="1" hangingPunct="1"/>
            <a:r>
              <a:rPr lang="es-ES" smtClean="0">
                <a:solidFill>
                  <a:schemeClr val="bg1"/>
                </a:solidFill>
              </a:rPr>
              <a:t>Who is addressed?</a:t>
            </a:r>
            <a:endParaRPr lang="ca-ES" smtClean="0">
              <a:solidFill>
                <a:schemeClr val="bg1"/>
              </a:solidFill>
            </a:endParaRPr>
          </a:p>
        </p:txBody>
      </p:sp>
      <p:sp>
        <p:nvSpPr>
          <p:cNvPr id="3" name="2 Marcador de contenido"/>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sz="1600" b="1" dirty="0">
                <a:solidFill>
                  <a:schemeClr val="accent2"/>
                </a:solidFill>
                <a:latin typeface="+mj-lt"/>
              </a:rPr>
              <a:t>DIST project: </a:t>
            </a:r>
            <a:r>
              <a:rPr lang="en-US" sz="1400" b="1" dirty="0">
                <a:solidFill>
                  <a:schemeClr val="accent2"/>
                </a:solidFill>
                <a:latin typeface="+mj-lt"/>
                <a:hlinkClick r:id="rId2"/>
              </a:rPr>
              <a:t>http://www.distproject.eu/</a:t>
            </a:r>
            <a:endParaRPr lang="en-US" sz="1400" b="1" dirty="0">
              <a:solidFill>
                <a:schemeClr val="accent2"/>
              </a:solidFill>
              <a:latin typeface="+mj-lt"/>
            </a:endParaRPr>
          </a:p>
          <a:p>
            <a:pPr marL="0" indent="0" eaLnBrk="1" fontAlgn="auto" hangingPunct="1">
              <a:spcAft>
                <a:spcPts val="0"/>
              </a:spcAft>
              <a:buFont typeface="Arial" panose="020B0604020202020204" pitchFamily="34" charset="0"/>
              <a:buNone/>
              <a:defRPr/>
            </a:pPr>
            <a:endParaRPr lang="en-US" sz="1400" dirty="0">
              <a:latin typeface="+mj-lt"/>
            </a:endParaRPr>
          </a:p>
          <a:p>
            <a:pPr marL="0" indent="0" eaLnBrk="1" fontAlgn="auto" hangingPunct="1">
              <a:spcAft>
                <a:spcPts val="0"/>
              </a:spcAft>
              <a:buFont typeface="Arial" panose="020B0604020202020204" pitchFamily="34" charset="0"/>
              <a:buNone/>
              <a:defRPr/>
            </a:pPr>
            <a:r>
              <a:rPr lang="en-US" sz="1400" dirty="0">
                <a:latin typeface="+mj-lt"/>
              </a:rPr>
              <a:t>DIST is a project funded by ERASMUS+ </a:t>
            </a:r>
            <a:r>
              <a:rPr lang="en-US" sz="1400" dirty="0" err="1">
                <a:latin typeface="+mj-lt"/>
              </a:rPr>
              <a:t>programme</a:t>
            </a:r>
            <a:r>
              <a:rPr lang="en-US" sz="1400" dirty="0">
                <a:latin typeface="+mj-lt"/>
              </a:rPr>
              <a:t>, Key Action 2 “Cooperation for Innovation and the Exchange of Good Practices” Action “Strategic Partnership”, which started on September 2015 and will end on August 2018.</a:t>
            </a:r>
          </a:p>
          <a:p>
            <a:pPr marL="0" indent="0" eaLnBrk="1" fontAlgn="auto" hangingPunct="1">
              <a:spcAft>
                <a:spcPts val="0"/>
              </a:spcAft>
              <a:buFont typeface="Arial" panose="020B0604020202020204" pitchFamily="34" charset="0"/>
              <a:buNone/>
              <a:defRPr/>
            </a:pPr>
            <a:endParaRPr lang="en-US" sz="1400" dirty="0">
              <a:latin typeface="+mj-lt"/>
            </a:endParaRPr>
          </a:p>
          <a:p>
            <a:pPr marL="0" indent="0" eaLnBrk="1" fontAlgn="auto" hangingPunct="1">
              <a:spcAft>
                <a:spcPts val="0"/>
              </a:spcAft>
              <a:buFont typeface="Arial" panose="020B0604020202020204" pitchFamily="34" charset="0"/>
              <a:buNone/>
              <a:defRPr/>
            </a:pPr>
            <a:endParaRPr lang="es-ES" sz="1400" b="1" dirty="0">
              <a:latin typeface="+mj-lt"/>
            </a:endParaRPr>
          </a:p>
          <a:p>
            <a:pPr marL="0" indent="0" eaLnBrk="1" fontAlgn="auto" hangingPunct="1">
              <a:spcAft>
                <a:spcPts val="0"/>
              </a:spcAft>
              <a:buFont typeface="Arial" panose="020B0604020202020204" pitchFamily="34" charset="0"/>
              <a:buNone/>
              <a:defRPr/>
            </a:pPr>
            <a:r>
              <a:rPr lang="en-US" sz="1400" b="1" dirty="0">
                <a:solidFill>
                  <a:schemeClr val="accent2"/>
                </a:solidFill>
                <a:latin typeface="+mj-lt"/>
              </a:rPr>
              <a:t>Objective of the project:</a:t>
            </a:r>
          </a:p>
          <a:p>
            <a:pPr marL="0" indent="0" eaLnBrk="1" fontAlgn="auto" hangingPunct="1">
              <a:spcAft>
                <a:spcPts val="0"/>
              </a:spcAft>
              <a:buFont typeface="Arial" panose="020B0604020202020204" pitchFamily="34" charset="0"/>
              <a:buNone/>
              <a:defRPr/>
            </a:pPr>
            <a:endParaRPr lang="en-US" sz="1400" b="1" dirty="0">
              <a:latin typeface="+mj-lt"/>
            </a:endParaRPr>
          </a:p>
          <a:p>
            <a:pPr marL="0" indent="0" eaLnBrk="1" fontAlgn="auto" hangingPunct="1">
              <a:spcAft>
                <a:spcPts val="0"/>
              </a:spcAft>
              <a:buFont typeface="Arial" panose="020B0604020202020204" pitchFamily="34" charset="0"/>
              <a:buNone/>
              <a:defRPr/>
            </a:pPr>
            <a:r>
              <a:rPr lang="en-US" sz="1400" dirty="0">
                <a:latin typeface="+mj-lt"/>
              </a:rPr>
              <a:t>DIST project aims to </a:t>
            </a:r>
            <a:r>
              <a:rPr lang="en-US" sz="1400" b="1" dirty="0">
                <a:latin typeface="+mj-lt"/>
              </a:rPr>
              <a:t>promote the sense of initiative and entrepreneurship </a:t>
            </a:r>
            <a:r>
              <a:rPr lang="en-US" sz="1400" dirty="0">
                <a:latin typeface="+mj-lt"/>
              </a:rPr>
              <a:t>(SIE) by increasing entrepreneurial education and training </a:t>
            </a:r>
            <a:r>
              <a:rPr lang="en-US" sz="1400" b="1" dirty="0">
                <a:latin typeface="+mj-lt"/>
              </a:rPr>
              <a:t>based on the methodology of storytelling</a:t>
            </a:r>
            <a:r>
              <a:rPr lang="en-US" sz="1400" dirty="0">
                <a:latin typeface="+mj-lt"/>
              </a:rPr>
              <a:t>. </a:t>
            </a:r>
          </a:p>
          <a:p>
            <a:pPr marL="0" indent="0" eaLnBrk="1" hangingPunct="1">
              <a:spcAft>
                <a:spcPts val="0"/>
              </a:spcAft>
              <a:buFont typeface="Arial" panose="020B0604020202020204" pitchFamily="34" charset="0"/>
              <a:buNone/>
              <a:defRPr/>
            </a:pPr>
            <a:endParaRPr lang="en-US" sz="1400" dirty="0">
              <a:latin typeface="+mj-lt"/>
            </a:endParaRPr>
          </a:p>
          <a:p>
            <a:pPr marL="0" indent="0" eaLnBrk="1" hangingPunct="1">
              <a:spcAft>
                <a:spcPts val="0"/>
              </a:spcAft>
              <a:buFont typeface="Arial" panose="020B0604020202020204" pitchFamily="34" charset="0"/>
              <a:buNone/>
              <a:defRPr/>
            </a:pPr>
            <a:r>
              <a:rPr lang="en-US" sz="1400" dirty="0">
                <a:latin typeface="+mj-lt"/>
              </a:rPr>
              <a:t>DIST promote the innovative use of the digital storytelling for</a:t>
            </a:r>
          </a:p>
          <a:p>
            <a:pPr eaLnBrk="1" hangingPunct="1">
              <a:spcAft>
                <a:spcPts val="0"/>
              </a:spcAft>
              <a:buFont typeface="Arial" panose="020B0604020202020204" pitchFamily="34" charset="0"/>
              <a:buChar char="•"/>
              <a:defRPr/>
            </a:pPr>
            <a:r>
              <a:rPr lang="en-US" sz="1400" dirty="0">
                <a:latin typeface="+mj-lt"/>
              </a:rPr>
              <a:t>spreading sense of initiative and entrepreneurship among unemployed</a:t>
            </a:r>
          </a:p>
          <a:p>
            <a:pPr eaLnBrk="1" hangingPunct="1">
              <a:spcAft>
                <a:spcPts val="0"/>
              </a:spcAft>
              <a:buFont typeface="Arial" panose="020B0604020202020204" pitchFamily="34" charset="0"/>
              <a:buChar char="•"/>
              <a:defRPr/>
            </a:pPr>
            <a:r>
              <a:rPr lang="en-US" sz="1400" dirty="0">
                <a:latin typeface="+mj-lt"/>
              </a:rPr>
              <a:t>supporting aspirant entrepreneurs to set up their business</a:t>
            </a:r>
          </a:p>
          <a:p>
            <a:pPr eaLnBrk="1" fontAlgn="auto" hangingPunct="1">
              <a:spcAft>
                <a:spcPts val="0"/>
              </a:spcAft>
              <a:buFont typeface="Arial" panose="020B0604020202020204" pitchFamily="34" charset="0"/>
              <a:buChar char="•"/>
              <a:defRPr/>
            </a:pPr>
            <a:r>
              <a:rPr lang="en-US" sz="1400" dirty="0">
                <a:latin typeface="+mj-lt"/>
              </a:rPr>
              <a:t>supporting entrepreneurs to improve their performance</a:t>
            </a:r>
          </a:p>
          <a:p>
            <a:pPr marL="0" indent="0" eaLnBrk="1" fontAlgn="auto" hangingPunct="1">
              <a:spcAft>
                <a:spcPts val="0"/>
              </a:spcAft>
              <a:buFont typeface="Arial" panose="020B0604020202020204" pitchFamily="34" charset="0"/>
              <a:buNone/>
              <a:defRPr/>
            </a:pPr>
            <a:endParaRPr lang="es-ES" sz="1400" dirty="0">
              <a:latin typeface="+mj-lt"/>
            </a:endParaRPr>
          </a:p>
          <a:p>
            <a:pPr marL="0" indent="0" eaLnBrk="1" fontAlgn="auto" hangingPunct="1">
              <a:spcAft>
                <a:spcPts val="0"/>
              </a:spcAft>
              <a:buFont typeface="Arial" panose="020B0604020202020204" pitchFamily="34" charset="0"/>
              <a:buNone/>
              <a:defRPr/>
            </a:pPr>
            <a:r>
              <a:rPr lang="en-US" sz="1400" b="1" dirty="0">
                <a:latin typeface="+mj-lt"/>
              </a:rPr>
              <a:t>Entrepreneurship is a competence for everyone, helping people to be more creative and self-confident in whatever they undertake.</a:t>
            </a:r>
            <a:endParaRPr lang="ca-ES" sz="1400" b="1" dirty="0">
              <a:latin typeface="+mj-lt"/>
            </a:endParaRPr>
          </a:p>
          <a:p>
            <a:pPr marL="0" indent="0" eaLnBrk="1" fontAlgn="auto" hangingPunct="1">
              <a:spcAft>
                <a:spcPts val="0"/>
              </a:spcAft>
              <a:buFont typeface="Arial" panose="020B0604020202020204" pitchFamily="34" charset="0"/>
              <a:buNone/>
              <a:defRPr/>
            </a:pPr>
            <a:endParaRPr lang="ca-ES" sz="1400" dirty="0">
              <a:latin typeface="+mj-lt"/>
            </a:endParaRPr>
          </a:p>
          <a:p>
            <a:pPr marL="0" indent="0" eaLnBrk="1" fontAlgn="auto" hangingPunct="1">
              <a:spcAft>
                <a:spcPts val="0"/>
              </a:spcAft>
              <a:buFont typeface="Arial" panose="020B0604020202020204" pitchFamily="34" charset="0"/>
              <a:buNone/>
              <a:defRPr/>
            </a:pPr>
            <a:endParaRPr lang="ca-ES" sz="1400" dirty="0">
              <a:latin typeface="+mj-lt"/>
            </a:endParaRPr>
          </a:p>
          <a:p>
            <a:pPr marL="0" indent="0" eaLnBrk="1" fontAlgn="auto" hangingPunct="1">
              <a:spcAft>
                <a:spcPts val="0"/>
              </a:spcAft>
              <a:buFont typeface="Arial" panose="020B0604020202020204" pitchFamily="34" charset="0"/>
              <a:buNone/>
              <a:defRPr/>
            </a:pPr>
            <a:endParaRPr lang="ca-ES" sz="1400" dirty="0">
              <a:latin typeface="+mj-lt"/>
            </a:endParaRPr>
          </a:p>
        </p:txBody>
      </p:sp>
      <p:pic>
        <p:nvPicPr>
          <p:cNvPr id="18435" name="Picture 3" descr="C:\Users\amartin\AppData\Local\Microsoft\Windows\Temporary Internet Files\Content.IE5\335JHN1F\icon-mic2[1].png"/>
          <p:cNvPicPr>
            <a:picLocks noChangeAspect="1" noChangeArrowheads="1"/>
          </p:cNvPicPr>
          <p:nvPr/>
        </p:nvPicPr>
        <p:blipFill>
          <a:blip r:embed="rId3"/>
          <a:srcRect/>
          <a:stretch>
            <a:fillRect/>
          </a:stretch>
        </p:blipFill>
        <p:spPr bwMode="auto">
          <a:xfrm>
            <a:off x="7697788" y="4433888"/>
            <a:ext cx="503237" cy="862012"/>
          </a:xfrm>
          <a:prstGeom prst="rect">
            <a:avLst/>
          </a:prstGeom>
          <a:noFill/>
          <a:ln w="9525">
            <a:noFill/>
            <a:miter lim="800000"/>
            <a:headEnd/>
            <a:tailEnd/>
          </a:ln>
        </p:spPr>
      </p:pic>
      <p:pic>
        <p:nvPicPr>
          <p:cNvPr id="18436" name="Picture 4" descr="C:\Users\amartin\AppData\Local\Microsoft\Windows\Temporary Internet Files\Content.IE5\0SU08JOO\microfono[1].jpg"/>
          <p:cNvPicPr>
            <a:picLocks noChangeAspect="1" noChangeArrowheads="1"/>
          </p:cNvPicPr>
          <p:nvPr/>
        </p:nvPicPr>
        <p:blipFill>
          <a:blip r:embed="rId4"/>
          <a:srcRect/>
          <a:stretch>
            <a:fillRect/>
          </a:stretch>
        </p:blipFill>
        <p:spPr bwMode="auto">
          <a:xfrm>
            <a:off x="6653213" y="4005263"/>
            <a:ext cx="998537" cy="1290637"/>
          </a:xfrm>
          <a:prstGeom prst="rect">
            <a:avLst/>
          </a:prstGeom>
          <a:noFill/>
          <a:ln w="9525">
            <a:noFill/>
            <a:miter lim="800000"/>
            <a:headEnd/>
            <a:tailEnd/>
          </a:ln>
        </p:spPr>
      </p:pic>
      <p:pic>
        <p:nvPicPr>
          <p:cNvPr id="18437" name="Picture 5">
            <a:hlinkClick r:id="rId2"/>
          </p:cNvPr>
          <p:cNvPicPr>
            <a:picLocks noChangeAspect="1" noChangeArrowheads="1"/>
          </p:cNvPicPr>
          <p:nvPr/>
        </p:nvPicPr>
        <p:blipFill>
          <a:blip r:embed="rId5"/>
          <a:srcRect/>
          <a:stretch>
            <a:fillRect/>
          </a:stretch>
        </p:blipFill>
        <p:spPr bwMode="auto">
          <a:xfrm>
            <a:off x="3348038" y="2781300"/>
            <a:ext cx="1422400" cy="5683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sz="1800" dirty="0">
                <a:latin typeface="+mj-lt"/>
              </a:rPr>
              <a:t>The </a:t>
            </a:r>
            <a:r>
              <a:rPr lang="en-US" sz="1800" b="1" dirty="0">
                <a:latin typeface="+mj-lt"/>
              </a:rPr>
              <a:t>stories </a:t>
            </a:r>
            <a:r>
              <a:rPr lang="en-US" sz="1800" dirty="0">
                <a:latin typeface="+mj-lt"/>
              </a:rPr>
              <a:t>allow</a:t>
            </a:r>
            <a:r>
              <a:rPr lang="en-US" sz="1800" b="1" dirty="0">
                <a:latin typeface="+mj-lt"/>
              </a:rPr>
              <a:t> </a:t>
            </a:r>
            <a:r>
              <a:rPr lang="en-US" sz="1800" dirty="0">
                <a:latin typeface="+mj-lt"/>
              </a:rPr>
              <a:t>to</a:t>
            </a:r>
            <a:r>
              <a:rPr lang="en-US" sz="1800" b="1" dirty="0">
                <a:latin typeface="+mj-lt"/>
              </a:rPr>
              <a:t> accumulate behaviors repertoires, decision-making methods, possible reactions to events and solutions to problems.</a:t>
            </a:r>
          </a:p>
          <a:p>
            <a:pPr marL="0" indent="0" eaLnBrk="1" fontAlgn="auto" hangingPunct="1">
              <a:spcAft>
                <a:spcPts val="0"/>
              </a:spcAft>
              <a:buFont typeface="Arial" panose="020B0604020202020204" pitchFamily="34" charset="0"/>
              <a:buNone/>
              <a:defRPr/>
            </a:pPr>
            <a:endParaRPr lang="en-US" sz="1800" b="1" dirty="0">
              <a:latin typeface="+mj-lt"/>
            </a:endParaRPr>
          </a:p>
          <a:p>
            <a:pPr marL="0" indent="0" eaLnBrk="1" fontAlgn="auto" hangingPunct="1">
              <a:spcAft>
                <a:spcPts val="0"/>
              </a:spcAft>
              <a:buFont typeface="Arial" panose="020B0604020202020204" pitchFamily="34" charset="0"/>
              <a:buNone/>
              <a:defRPr/>
            </a:pPr>
            <a:r>
              <a:rPr lang="en-US" sz="1800" dirty="0">
                <a:latin typeface="+mj-lt"/>
              </a:rPr>
              <a:t>The protagonists of stories make choices, take decisions, with evaluations of different type, with different pathways, with different decision-making methods, using the stories we can acquire plural experiences about choices and decisions, “Training” this our skills.</a:t>
            </a:r>
          </a:p>
          <a:p>
            <a:pPr marL="0" indent="0" eaLnBrk="1" fontAlgn="auto" hangingPunct="1">
              <a:spcAft>
                <a:spcPts val="0"/>
              </a:spcAft>
              <a:buFont typeface="Arial" panose="020B0604020202020204" pitchFamily="34" charset="0"/>
              <a:buNone/>
              <a:defRPr/>
            </a:pPr>
            <a:endParaRPr lang="en-US" sz="1800" dirty="0">
              <a:latin typeface="+mj-lt"/>
            </a:endParaRPr>
          </a:p>
          <a:p>
            <a:pPr marL="0" indent="0" eaLnBrk="1" fontAlgn="auto" hangingPunct="1">
              <a:spcAft>
                <a:spcPts val="0"/>
              </a:spcAft>
              <a:buFont typeface="Arial" panose="020B0604020202020204" pitchFamily="34" charset="0"/>
              <a:buNone/>
              <a:defRPr/>
            </a:pPr>
            <a:r>
              <a:rPr lang="en-US" sz="1800" dirty="0">
                <a:latin typeface="+mj-lt"/>
              </a:rPr>
              <a:t>The protagonists of the stories are faced with problems that often they resolve and also the resolution of problems assumes an incredible variety in the different narrative forms that we encounter</a:t>
            </a:r>
          </a:p>
        </p:txBody>
      </p:sp>
      <p:sp>
        <p:nvSpPr>
          <p:cNvPr id="4" name="3 Rectángulo redondeado"/>
          <p:cNvSpPr/>
          <p:nvPr/>
        </p:nvSpPr>
        <p:spPr>
          <a:xfrm>
            <a:off x="1476375" y="765175"/>
            <a:ext cx="5472113"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000" b="1" dirty="0">
                <a:solidFill>
                  <a:srgbClr val="0070C0"/>
                </a:solidFill>
                <a:latin typeface="+mj-lt"/>
              </a:rPr>
              <a:t>Skills development</a:t>
            </a:r>
            <a:endParaRPr lang="ca-ES" sz="2000" dirty="0">
              <a:solidFill>
                <a:srgbClr val="0070C0"/>
              </a:solidFill>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1989138"/>
            <a:ext cx="8218487" cy="4137025"/>
          </a:xfrm>
        </p:spPr>
        <p:txBody>
          <a:bodyPr rtlCol="0">
            <a:normAutofit/>
          </a:bodyPr>
          <a:lstStyle/>
          <a:p>
            <a:pPr eaLnBrk="1" fontAlgn="auto" hangingPunct="1">
              <a:spcAft>
                <a:spcPts val="0"/>
              </a:spcAft>
              <a:buFont typeface="Wingdings" panose="05000000000000000000" pitchFamily="2" charset="2"/>
              <a:buChar char="Ø"/>
              <a:defRPr/>
            </a:pPr>
            <a:r>
              <a:rPr lang="en-US" sz="1800" dirty="0">
                <a:latin typeface="+mj-lt"/>
              </a:rPr>
              <a:t>Stories help us to </a:t>
            </a:r>
            <a:r>
              <a:rPr lang="en-US" sz="1800" dirty="0">
                <a:solidFill>
                  <a:srgbClr val="0070C0"/>
                </a:solidFill>
                <a:latin typeface="+mj-lt"/>
              </a:rPr>
              <a:t>understand the surrounding reality</a:t>
            </a:r>
            <a:r>
              <a:rPr lang="en-US" sz="1800" dirty="0">
                <a:latin typeface="+mj-lt"/>
              </a:rPr>
              <a:t>, they allow us to </a:t>
            </a:r>
            <a:r>
              <a:rPr lang="en-US" sz="1800" dirty="0">
                <a:solidFill>
                  <a:srgbClr val="0070C0"/>
                </a:solidFill>
                <a:latin typeface="+mj-lt"/>
              </a:rPr>
              <a:t>share our passion and our ideas</a:t>
            </a:r>
            <a:r>
              <a:rPr lang="en-US" sz="1800" dirty="0">
                <a:latin typeface="+mj-lt"/>
              </a:rPr>
              <a:t>, allow us to </a:t>
            </a:r>
            <a:r>
              <a:rPr lang="en-US" sz="1800" dirty="0">
                <a:solidFill>
                  <a:srgbClr val="0070C0"/>
                </a:solidFill>
                <a:latin typeface="+mj-lt"/>
              </a:rPr>
              <a:t>understand the intentions and the reasons </a:t>
            </a:r>
            <a:r>
              <a:rPr lang="en-US" sz="1800" dirty="0">
                <a:latin typeface="+mj-lt"/>
              </a:rPr>
              <a:t>that induce us, or other people, to do certain things. Stories are fundamental to understand </a:t>
            </a:r>
            <a:r>
              <a:rPr lang="en-US" sz="1800" dirty="0">
                <a:solidFill>
                  <a:srgbClr val="0070C0"/>
                </a:solidFill>
                <a:latin typeface="+mj-lt"/>
              </a:rPr>
              <a:t>the reactions </a:t>
            </a:r>
            <a:r>
              <a:rPr lang="en-US" sz="1800" dirty="0">
                <a:latin typeface="+mj-lt"/>
              </a:rPr>
              <a:t>of others and to plan our future. Our daily life is full of stories and assumes a narrative dimension whenever we think about them or try to communicate some of their parts.</a:t>
            </a:r>
            <a:endParaRPr lang="ca-ES" sz="1800" dirty="0">
              <a:latin typeface="+mj-lt"/>
            </a:endParaRPr>
          </a:p>
          <a:p>
            <a:pPr eaLnBrk="1" fontAlgn="auto" hangingPunct="1">
              <a:spcAft>
                <a:spcPts val="0"/>
              </a:spcAft>
              <a:buFont typeface="Wingdings" panose="05000000000000000000" pitchFamily="2" charset="2"/>
              <a:buChar char="Ø"/>
              <a:defRPr/>
            </a:pPr>
            <a:r>
              <a:rPr lang="en-US" sz="1800" dirty="0">
                <a:solidFill>
                  <a:srgbClr val="0070C0"/>
                </a:solidFill>
                <a:latin typeface="+mj-lt"/>
              </a:rPr>
              <a:t>Narration is a cognitive process </a:t>
            </a:r>
            <a:r>
              <a:rPr lang="en-US" sz="1800" dirty="0">
                <a:latin typeface="+mj-lt"/>
              </a:rPr>
              <a:t>through which </a:t>
            </a:r>
            <a:r>
              <a:rPr lang="en-US" sz="1800" dirty="0">
                <a:solidFill>
                  <a:srgbClr val="0070C0"/>
                </a:solidFill>
                <a:latin typeface="+mj-lt"/>
              </a:rPr>
              <a:t>we structure, in temporally significant units, experience units, attributing them order and relations</a:t>
            </a:r>
            <a:r>
              <a:rPr lang="en-US" sz="1800" dirty="0">
                <a:latin typeface="+mj-lt"/>
              </a:rPr>
              <a:t>. The same process is repeated when we hear a narration. </a:t>
            </a:r>
            <a:endParaRPr lang="ca-ES" sz="1800" dirty="0">
              <a:latin typeface="+mj-lt"/>
            </a:endParaRPr>
          </a:p>
          <a:p>
            <a:pPr eaLnBrk="1" fontAlgn="auto" hangingPunct="1">
              <a:spcAft>
                <a:spcPts val="0"/>
              </a:spcAft>
              <a:buFont typeface="Wingdings" panose="05000000000000000000" pitchFamily="2" charset="2"/>
              <a:buChar char="Ø"/>
              <a:defRPr/>
            </a:pPr>
            <a:r>
              <a:rPr lang="en-US" sz="1800" dirty="0">
                <a:latin typeface="+mj-lt"/>
              </a:rPr>
              <a:t>Our experience, whether direct or indirect enters into the story to complete it and, from the same story, it takes materials in order to build itself, in a relationship of mutual Exchange. Through this Exchange the story assumes meaning, order and ...the same happens to our experience.</a:t>
            </a:r>
            <a:endParaRPr lang="ca-ES" sz="1800" dirty="0">
              <a:latin typeface="+mj-lt"/>
            </a:endParaRPr>
          </a:p>
        </p:txBody>
      </p:sp>
      <p:sp>
        <p:nvSpPr>
          <p:cNvPr id="57346" name="1 Título"/>
          <p:cNvSpPr>
            <a:spLocks noGrp="1"/>
          </p:cNvSpPr>
          <p:nvPr>
            <p:ph type="title"/>
          </p:nvPr>
        </p:nvSpPr>
        <p:spPr>
          <a:xfrm>
            <a:off x="468313" y="765175"/>
            <a:ext cx="8229600" cy="927100"/>
          </a:xfrm>
          <a:solidFill>
            <a:schemeClr val="accent1"/>
          </a:solidFill>
        </p:spPr>
        <p:txBody>
          <a:bodyPr/>
          <a:lstStyle/>
          <a:p>
            <a:pPr eaLnBrk="1" hangingPunct="1"/>
            <a:r>
              <a:rPr lang="es-ES" sz="3600" smtClean="0">
                <a:solidFill>
                  <a:schemeClr val="bg1"/>
                </a:solidFill>
              </a:rPr>
              <a:t>Storytelling in cognitive process</a:t>
            </a:r>
            <a:endParaRPr lang="ca-ES" sz="3600" smtClean="0">
              <a:solidFill>
                <a:schemeClr val="bg1"/>
              </a:solidFill>
            </a:endParaRPr>
          </a:p>
        </p:txBody>
      </p:sp>
      <p:sp>
        <p:nvSpPr>
          <p:cNvPr id="2" name="Rectángulo 1">
            <a:extLst>
              <a:ext uri="{FF2B5EF4-FFF2-40B4-BE49-F238E27FC236}"/>
            </a:extLst>
          </p:cNvPr>
          <p:cNvSpPr/>
          <p:nvPr/>
        </p:nvSpPr>
        <p:spPr>
          <a:xfrm>
            <a:off x="2124075" y="6211888"/>
            <a:ext cx="6562725" cy="676275"/>
          </a:xfrm>
          <a:prstGeom prst="rect">
            <a:avLst/>
          </a:prstGeom>
        </p:spPr>
        <p:txBody>
          <a:bodyPr>
            <a:spAutoFit/>
          </a:bodyPr>
          <a:lstStyle/>
          <a:p>
            <a:pPr algn="r" fontAlgn="auto">
              <a:spcBef>
                <a:spcPts val="0"/>
              </a:spcBef>
              <a:spcAft>
                <a:spcPts val="0"/>
              </a:spcAft>
              <a:defRPr/>
            </a:pPr>
            <a:r>
              <a:rPr lang="es-ES" sz="1200" dirty="0">
                <a:latin typeface="+mj-lt"/>
              </a:rPr>
              <a:t>Link: </a:t>
            </a:r>
            <a:r>
              <a:rPr lang="es-ES" sz="1200" b="1" dirty="0" err="1">
                <a:latin typeface="+mj-lt"/>
              </a:rPr>
              <a:t>How</a:t>
            </a:r>
            <a:r>
              <a:rPr lang="es-ES" sz="1200" b="1" dirty="0">
                <a:latin typeface="+mj-lt"/>
              </a:rPr>
              <a:t> </a:t>
            </a:r>
            <a:r>
              <a:rPr lang="es-ES" sz="1200" b="1" dirty="0" err="1">
                <a:latin typeface="+mj-lt"/>
              </a:rPr>
              <a:t>words</a:t>
            </a:r>
            <a:r>
              <a:rPr lang="es-ES" sz="1200" b="1" dirty="0">
                <a:latin typeface="+mj-lt"/>
              </a:rPr>
              <a:t> </a:t>
            </a:r>
            <a:r>
              <a:rPr lang="es-ES" sz="1200" b="1" dirty="0" err="1">
                <a:latin typeface="+mj-lt"/>
              </a:rPr>
              <a:t>change</a:t>
            </a:r>
            <a:r>
              <a:rPr lang="es-ES" sz="1200" b="1" dirty="0">
                <a:latin typeface="+mj-lt"/>
              </a:rPr>
              <a:t> </a:t>
            </a:r>
            <a:r>
              <a:rPr lang="es-ES" sz="1200" b="1" dirty="0" err="1">
                <a:latin typeface="+mj-lt"/>
              </a:rPr>
              <a:t>the</a:t>
            </a:r>
            <a:r>
              <a:rPr lang="es-ES" sz="1200" b="1" dirty="0">
                <a:latin typeface="+mj-lt"/>
              </a:rPr>
              <a:t> </a:t>
            </a:r>
            <a:r>
              <a:rPr lang="es-ES" sz="1200" b="1" dirty="0" err="1">
                <a:latin typeface="+mj-lt"/>
              </a:rPr>
              <a:t>mind</a:t>
            </a:r>
            <a:r>
              <a:rPr lang="es-ES" sz="1200" b="1" dirty="0">
                <a:latin typeface="+mj-lt"/>
              </a:rPr>
              <a:t> </a:t>
            </a:r>
          </a:p>
          <a:p>
            <a:pPr algn="r" fontAlgn="auto">
              <a:spcBef>
                <a:spcPts val="0"/>
              </a:spcBef>
              <a:spcAft>
                <a:spcPts val="0"/>
              </a:spcAft>
              <a:defRPr/>
            </a:pPr>
            <a:r>
              <a:rPr lang="es-ES" sz="1200" dirty="0">
                <a:latin typeface="+mj-lt"/>
                <a:hlinkClick r:id="rId2"/>
              </a:rPr>
              <a:t>https://www.youtube.com/watch?v=Y8wol2nGSpY</a:t>
            </a:r>
            <a:endParaRPr lang="es-ES" sz="1200" dirty="0">
              <a:latin typeface="+mj-lt"/>
            </a:endParaRPr>
          </a:p>
          <a:p>
            <a:pPr fontAlgn="auto">
              <a:spcBef>
                <a:spcPts val="0"/>
              </a:spcBef>
              <a:spcAft>
                <a:spcPts val="0"/>
              </a:spcAft>
              <a:defRPr/>
            </a:pPr>
            <a:endParaRPr lang="es-ES" sz="1400" dirty="0">
              <a:latin typeface="+mj-lt"/>
            </a:endParaRPr>
          </a:p>
        </p:txBody>
      </p:sp>
      <p:pic>
        <p:nvPicPr>
          <p:cNvPr id="57348" name="Imagen 4"/>
          <p:cNvPicPr>
            <a:picLocks noChangeAspect="1" noChangeArrowheads="1"/>
          </p:cNvPicPr>
          <p:nvPr/>
        </p:nvPicPr>
        <p:blipFill>
          <a:blip r:embed="rId3"/>
          <a:srcRect/>
          <a:stretch>
            <a:fillRect/>
          </a:stretch>
        </p:blipFill>
        <p:spPr bwMode="auto">
          <a:xfrm>
            <a:off x="4589463" y="6356350"/>
            <a:ext cx="387350" cy="3873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288" y="1989138"/>
            <a:ext cx="8229600" cy="431800"/>
          </a:xfrm>
        </p:spPr>
        <p:txBody>
          <a:bodyPr rtlCol="0">
            <a:normAutofit/>
          </a:bodyPr>
          <a:lstStyle/>
          <a:p>
            <a:pPr marL="0" indent="0" eaLnBrk="1" fontAlgn="auto" hangingPunct="1">
              <a:spcAft>
                <a:spcPts val="0"/>
              </a:spcAft>
              <a:buFont typeface="Arial" panose="020B0604020202020204" pitchFamily="34" charset="0"/>
              <a:buNone/>
              <a:defRPr/>
            </a:pPr>
            <a:r>
              <a:rPr lang="en-US" sz="2000" b="1" dirty="0">
                <a:solidFill>
                  <a:srgbClr val="0070C0"/>
                </a:solidFill>
                <a:latin typeface="+mj-lt"/>
              </a:rPr>
              <a:t>METAPHOR</a:t>
            </a:r>
            <a:endParaRPr lang="ca-ES" sz="2000" i="1" dirty="0">
              <a:latin typeface="+mj-lt"/>
            </a:endParaRPr>
          </a:p>
          <a:p>
            <a:pPr marL="0" indent="0" eaLnBrk="1" fontAlgn="auto" hangingPunct="1">
              <a:spcAft>
                <a:spcPts val="0"/>
              </a:spcAft>
              <a:buFont typeface="Arial" panose="020B0604020202020204" pitchFamily="34" charset="0"/>
              <a:buNone/>
              <a:defRPr/>
            </a:pPr>
            <a:endParaRPr lang="es-ES" sz="2000" dirty="0">
              <a:latin typeface="+mj-lt"/>
            </a:endParaRPr>
          </a:p>
          <a:p>
            <a:pPr marL="0" indent="0" eaLnBrk="1" fontAlgn="auto" hangingPunct="1">
              <a:spcAft>
                <a:spcPts val="0"/>
              </a:spcAft>
              <a:buFont typeface="Arial" panose="020B0604020202020204" pitchFamily="34" charset="0"/>
              <a:buNone/>
              <a:defRPr/>
            </a:pPr>
            <a:endParaRPr lang="ca-ES" sz="2000" dirty="0">
              <a:latin typeface="+mj-lt"/>
            </a:endParaRPr>
          </a:p>
        </p:txBody>
      </p:sp>
      <p:sp>
        <p:nvSpPr>
          <p:cNvPr id="4" name="3 Rectángulo redondeado"/>
          <p:cNvSpPr/>
          <p:nvPr/>
        </p:nvSpPr>
        <p:spPr>
          <a:xfrm>
            <a:off x="1476375" y="765175"/>
            <a:ext cx="5472113"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000" b="1" dirty="0">
                <a:solidFill>
                  <a:srgbClr val="0070C0"/>
                </a:solidFill>
                <a:latin typeface="+mj-lt"/>
              </a:rPr>
              <a:t>Tools and uses</a:t>
            </a:r>
            <a:endParaRPr lang="ca-ES" sz="2000" dirty="0">
              <a:solidFill>
                <a:srgbClr val="0070C0"/>
              </a:solidFill>
              <a:latin typeface="+mj-lt"/>
            </a:endParaRPr>
          </a:p>
        </p:txBody>
      </p:sp>
      <p:sp>
        <p:nvSpPr>
          <p:cNvPr id="6" name="5 Llamada rectangular redondeada"/>
          <p:cNvSpPr/>
          <p:nvPr/>
        </p:nvSpPr>
        <p:spPr>
          <a:xfrm>
            <a:off x="519113" y="2781300"/>
            <a:ext cx="7777162" cy="1655763"/>
          </a:xfrm>
          <a:prstGeom prst="wedgeRoundRectCallout">
            <a:avLst>
              <a:gd name="adj1" fmla="val -34303"/>
              <a:gd name="adj2" fmla="val -784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t>is something through which we perceive the world and therefore, it is form metaphors that, according to them, the literal and enunciating language derives.</a:t>
            </a:r>
            <a:endParaRPr lang="ca-ES" i="1" dirty="0"/>
          </a:p>
          <a:p>
            <a:pPr fontAlgn="auto">
              <a:spcBef>
                <a:spcPts val="0"/>
              </a:spcBef>
              <a:spcAft>
                <a:spcPts val="0"/>
              </a:spcAft>
              <a:defRPr/>
            </a:pPr>
            <a:r>
              <a:rPr lang="en-US" i="1" dirty="0"/>
              <a:t>It is the understanding of something in the terms of something else.</a:t>
            </a:r>
            <a:endParaRPr lang="ca-ES" i="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5463" y="1687513"/>
            <a:ext cx="8229600" cy="4525962"/>
          </a:xfrm>
        </p:spPr>
        <p:txBody>
          <a:bodyPr rtlCol="0">
            <a:normAutofit/>
          </a:bodyPr>
          <a:lstStyle/>
          <a:p>
            <a:pPr marL="0" indent="0" eaLnBrk="1" fontAlgn="auto" hangingPunct="1">
              <a:spcAft>
                <a:spcPts val="0"/>
              </a:spcAft>
              <a:buFont typeface="Arial" panose="020B0604020202020204" pitchFamily="34" charset="0"/>
              <a:buNone/>
              <a:defRPr/>
            </a:pPr>
            <a:endParaRPr lang="es-ES" sz="1800" dirty="0">
              <a:latin typeface="+mj-lt"/>
            </a:endParaRPr>
          </a:p>
          <a:p>
            <a:pPr marL="0" indent="0" eaLnBrk="1" fontAlgn="auto" hangingPunct="1">
              <a:spcAft>
                <a:spcPts val="0"/>
              </a:spcAft>
              <a:buFont typeface="Arial" panose="020B0604020202020204" pitchFamily="34" charset="0"/>
              <a:buNone/>
              <a:defRPr/>
            </a:pPr>
            <a:endParaRPr lang="en-US" sz="1800" b="1" i="1" dirty="0">
              <a:latin typeface="+mj-lt"/>
            </a:endParaRPr>
          </a:p>
          <a:p>
            <a:pPr marL="0" indent="0" eaLnBrk="1" fontAlgn="auto" hangingPunct="1">
              <a:spcAft>
                <a:spcPts val="0"/>
              </a:spcAft>
              <a:buFont typeface="Arial" panose="020B0604020202020204" pitchFamily="34" charset="0"/>
              <a:buNone/>
              <a:defRPr/>
            </a:pPr>
            <a:endParaRPr lang="en-US" sz="1800" b="1" i="1" dirty="0">
              <a:latin typeface="+mj-lt"/>
            </a:endParaRPr>
          </a:p>
          <a:p>
            <a:pPr marL="0" indent="0" eaLnBrk="1" fontAlgn="auto" hangingPunct="1">
              <a:spcAft>
                <a:spcPts val="0"/>
              </a:spcAft>
              <a:buFont typeface="Arial" panose="020B0604020202020204" pitchFamily="34" charset="0"/>
              <a:buNone/>
              <a:defRPr/>
            </a:pPr>
            <a:endParaRPr lang="en-US" sz="1800" b="1" i="1" dirty="0">
              <a:latin typeface="+mj-lt"/>
            </a:endParaRPr>
          </a:p>
          <a:p>
            <a:pPr marL="0" indent="0" eaLnBrk="1" fontAlgn="auto" hangingPunct="1">
              <a:spcAft>
                <a:spcPts val="0"/>
              </a:spcAft>
              <a:buFont typeface="Arial" panose="020B0604020202020204" pitchFamily="34" charset="0"/>
              <a:buNone/>
              <a:defRPr/>
            </a:pPr>
            <a:endParaRPr lang="en-US" sz="1800" b="1" i="1" dirty="0">
              <a:latin typeface="+mj-lt"/>
            </a:endParaRPr>
          </a:p>
          <a:p>
            <a:pPr marL="0" indent="0" eaLnBrk="1" fontAlgn="auto" hangingPunct="1">
              <a:spcAft>
                <a:spcPts val="0"/>
              </a:spcAft>
              <a:buFont typeface="Arial" panose="020B0604020202020204" pitchFamily="34" charset="0"/>
              <a:buNone/>
              <a:defRPr/>
            </a:pPr>
            <a:endParaRPr lang="en-US" sz="1800" b="1" i="1" dirty="0">
              <a:latin typeface="+mj-lt"/>
            </a:endParaRPr>
          </a:p>
          <a:p>
            <a:pPr marL="0" indent="0" eaLnBrk="1" fontAlgn="auto" hangingPunct="1">
              <a:spcAft>
                <a:spcPts val="0"/>
              </a:spcAft>
              <a:buFont typeface="Arial" panose="020B0604020202020204" pitchFamily="34" charset="0"/>
              <a:buNone/>
              <a:defRPr/>
            </a:pPr>
            <a:endParaRPr lang="en-US" sz="1800" b="1" i="1" dirty="0">
              <a:latin typeface="+mj-lt"/>
            </a:endParaRPr>
          </a:p>
          <a:p>
            <a:pPr marL="0" indent="0" eaLnBrk="1" fontAlgn="auto" hangingPunct="1">
              <a:spcAft>
                <a:spcPts val="0"/>
              </a:spcAft>
              <a:buFont typeface="Arial" panose="020B0604020202020204" pitchFamily="34" charset="0"/>
              <a:buNone/>
              <a:defRPr/>
            </a:pPr>
            <a:endParaRPr lang="en-US" sz="1800" b="1" i="1" dirty="0">
              <a:latin typeface="+mj-lt"/>
            </a:endParaRPr>
          </a:p>
          <a:p>
            <a:pPr marL="0" indent="0" eaLnBrk="1" fontAlgn="auto" hangingPunct="1">
              <a:spcAft>
                <a:spcPts val="0"/>
              </a:spcAft>
              <a:buFont typeface="Arial" panose="020B0604020202020204" pitchFamily="34" charset="0"/>
              <a:buNone/>
              <a:defRPr/>
            </a:pPr>
            <a:r>
              <a:rPr lang="en-US" sz="1800" b="1" i="1" dirty="0">
                <a:latin typeface="+mj-lt"/>
              </a:rPr>
              <a:t>How is it used?</a:t>
            </a:r>
            <a:endParaRPr lang="ca-ES" sz="1800" dirty="0">
              <a:latin typeface="+mj-lt"/>
            </a:endParaRPr>
          </a:p>
          <a:p>
            <a:pPr marL="0" indent="0" eaLnBrk="1" fontAlgn="auto" hangingPunct="1">
              <a:spcAft>
                <a:spcPts val="0"/>
              </a:spcAft>
              <a:buFont typeface="Arial" panose="020B0604020202020204" pitchFamily="34" charset="0"/>
              <a:buNone/>
              <a:defRPr/>
            </a:pPr>
            <a:r>
              <a:rPr lang="en-US" sz="1800" dirty="0">
                <a:latin typeface="+mj-lt"/>
              </a:rPr>
              <a:t>Storytelling can become a useful instrument to support the business communication, helping to improve the impact, the memorability, credibility, understanding and effectiveness of the transmitted messages both inside and outside the organization</a:t>
            </a:r>
            <a:endParaRPr lang="ca-ES" sz="1800" dirty="0">
              <a:latin typeface="+mj-lt"/>
            </a:endParaRPr>
          </a:p>
        </p:txBody>
      </p:sp>
      <p:sp>
        <p:nvSpPr>
          <p:cNvPr id="4" name="3 CuadroTexto"/>
          <p:cNvSpPr txBox="1"/>
          <p:nvPr/>
        </p:nvSpPr>
        <p:spPr>
          <a:xfrm>
            <a:off x="539750" y="1052513"/>
            <a:ext cx="8064500" cy="646112"/>
          </a:xfrm>
          <a:prstGeom prst="rect">
            <a:avLst/>
          </a:prstGeom>
          <a:noFill/>
        </p:spPr>
        <p:txBody>
          <a:bodyPr>
            <a:spAutoFit/>
          </a:bodyPr>
          <a:lstStyle/>
          <a:p>
            <a:pPr fontAlgn="auto">
              <a:spcBef>
                <a:spcPts val="0"/>
              </a:spcBef>
              <a:spcAft>
                <a:spcPts val="0"/>
              </a:spcAft>
              <a:defRPr/>
            </a:pPr>
            <a:r>
              <a:rPr lang="en-US" b="1" dirty="0">
                <a:solidFill>
                  <a:srgbClr val="0070C0"/>
                </a:solidFill>
                <a:latin typeface="+mj-lt"/>
              </a:rPr>
              <a:t>CORPORATE STORYTELLING</a:t>
            </a:r>
            <a:endParaRPr lang="es-ES" dirty="0">
              <a:solidFill>
                <a:srgbClr val="0070C0"/>
              </a:solidFill>
              <a:latin typeface="+mj-lt"/>
            </a:endParaRPr>
          </a:p>
          <a:p>
            <a:pPr fontAlgn="auto">
              <a:spcBef>
                <a:spcPts val="0"/>
              </a:spcBef>
              <a:spcAft>
                <a:spcPts val="0"/>
              </a:spcAft>
              <a:defRPr/>
            </a:pPr>
            <a:endParaRPr lang="ca-ES" dirty="0">
              <a:latin typeface="+mn-lt"/>
            </a:endParaRPr>
          </a:p>
        </p:txBody>
      </p:sp>
      <p:sp>
        <p:nvSpPr>
          <p:cNvPr id="5" name="4 Llamada rectangular redondeada"/>
          <p:cNvSpPr/>
          <p:nvPr/>
        </p:nvSpPr>
        <p:spPr>
          <a:xfrm>
            <a:off x="611188" y="1722438"/>
            <a:ext cx="7705725" cy="2305050"/>
          </a:xfrm>
          <a:prstGeom prst="wedgeRoundRectCallout">
            <a:avLst>
              <a:gd name="adj1" fmla="val -19796"/>
              <a:gd name="adj2" fmla="val -630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t>Corporate storytelling is the process of using business narrative to make your message memorable.</a:t>
            </a:r>
            <a:endParaRPr lang="ca-ES" i="1" dirty="0"/>
          </a:p>
          <a:p>
            <a:pPr fontAlgn="auto">
              <a:spcBef>
                <a:spcPts val="0"/>
              </a:spcBef>
              <a:spcAft>
                <a:spcPts val="0"/>
              </a:spcAft>
              <a:defRPr/>
            </a:pPr>
            <a:r>
              <a:rPr lang="en-US" i="1" dirty="0"/>
              <a:t>Specifically, the corporate storytelling refers to a universe of values, meanings, symbols that narrate and communicate the Enterprise to its stakeholders. Through stories it is, in fact, possible to transmit emotions and sensations that enrich the information disseminated in enterprises thereby capturing the interlocutor attention widening his/her involvement.</a:t>
            </a:r>
            <a:endParaRPr lang="ca-ES" i="1" dirty="0"/>
          </a:p>
        </p:txBody>
      </p:sp>
      <p:sp>
        <p:nvSpPr>
          <p:cNvPr id="59396" name="Rectángulo 1"/>
          <p:cNvSpPr>
            <a:spLocks noChangeArrowheads="1"/>
          </p:cNvSpPr>
          <p:nvPr/>
        </p:nvSpPr>
        <p:spPr bwMode="auto">
          <a:xfrm>
            <a:off x="1222375" y="6165850"/>
            <a:ext cx="7921625" cy="631825"/>
          </a:xfrm>
          <a:prstGeom prst="rect">
            <a:avLst/>
          </a:prstGeom>
          <a:noFill/>
          <a:ln w="9525">
            <a:noFill/>
            <a:miter lim="800000"/>
            <a:headEnd/>
            <a:tailEnd/>
          </a:ln>
        </p:spPr>
        <p:txBody>
          <a:bodyPr>
            <a:spAutoFit/>
          </a:bodyPr>
          <a:lstStyle/>
          <a:p>
            <a:pPr marL="457200" algn="r">
              <a:lnSpc>
                <a:spcPct val="115000"/>
              </a:lnSpc>
              <a:spcAft>
                <a:spcPts val="1000"/>
              </a:spcAft>
            </a:pPr>
            <a:r>
              <a:rPr lang="en-US" sz="1200">
                <a:latin typeface="Calibri" pitchFamily="34" charset="0"/>
                <a:ea typeface="Calibri" pitchFamily="34" charset="0"/>
                <a:cs typeface="Times New Roman" pitchFamily="18" charset="0"/>
              </a:rPr>
              <a:t>Link: </a:t>
            </a:r>
            <a:r>
              <a:rPr lang="en-US" sz="1200" b="1">
                <a:latin typeface="Calibri" pitchFamily="34" charset="0"/>
                <a:ea typeface="Calibri" pitchFamily="34" charset="0"/>
                <a:cs typeface="Times New Roman" pitchFamily="18" charset="0"/>
              </a:rPr>
              <a:t>What’s the difference between storytelling and corporate storytelling?</a:t>
            </a:r>
            <a:endParaRPr lang="es-ES" sz="1200">
              <a:latin typeface="Calibri" pitchFamily="34" charset="0"/>
              <a:ea typeface="Calibri" pitchFamily="34" charset="0"/>
              <a:cs typeface="Times New Roman" pitchFamily="18" charset="0"/>
            </a:endParaRPr>
          </a:p>
          <a:p>
            <a:pPr marL="457200" algn="r">
              <a:lnSpc>
                <a:spcPct val="115000"/>
              </a:lnSpc>
              <a:spcAft>
                <a:spcPts val="1000"/>
              </a:spcAft>
            </a:pPr>
            <a:r>
              <a:rPr lang="en-US" sz="1200" u="sng">
                <a:solidFill>
                  <a:srgbClr val="0000FF"/>
                </a:solidFill>
                <a:latin typeface="Calibri" pitchFamily="34" charset="0"/>
                <a:ea typeface="Calibri" pitchFamily="34" charset="0"/>
                <a:cs typeface="Times New Roman" pitchFamily="18" charset="0"/>
                <a:hlinkClick r:id="rId2"/>
              </a:rPr>
              <a:t>https://www.youtube.com/watch?v=vIqLk54MMR4</a:t>
            </a:r>
            <a:endParaRPr lang="es-ES" sz="1200">
              <a:latin typeface="Calibri" pitchFamily="34" charset="0"/>
              <a:ea typeface="Calibri" pitchFamily="34" charset="0"/>
              <a:cs typeface="Times New Roman" pitchFamily="18" charset="0"/>
            </a:endParaRPr>
          </a:p>
        </p:txBody>
      </p:sp>
      <p:pic>
        <p:nvPicPr>
          <p:cNvPr id="59397" name="Imagen 5"/>
          <p:cNvPicPr>
            <a:picLocks noChangeAspect="1" noChangeArrowheads="1"/>
          </p:cNvPicPr>
          <p:nvPr/>
        </p:nvPicPr>
        <p:blipFill>
          <a:blip r:embed="rId3"/>
          <a:srcRect/>
          <a:stretch>
            <a:fillRect/>
          </a:stretch>
        </p:blipFill>
        <p:spPr bwMode="auto">
          <a:xfrm>
            <a:off x="4378325" y="6461125"/>
            <a:ext cx="387350" cy="3873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Título"/>
          <p:cNvSpPr>
            <a:spLocks noGrp="1"/>
          </p:cNvSpPr>
          <p:nvPr>
            <p:ph type="title"/>
          </p:nvPr>
        </p:nvSpPr>
        <p:spPr/>
        <p:txBody>
          <a:bodyPr/>
          <a:lstStyle/>
          <a:p>
            <a:pPr eaLnBrk="1" hangingPunct="1"/>
            <a:endParaRPr lang="it-IT" smtClean="0"/>
          </a:p>
        </p:txBody>
      </p:sp>
      <p:sp>
        <p:nvSpPr>
          <p:cNvPr id="3" name="2 Marcador de contenido"/>
          <p:cNvSpPr>
            <a:spLocks noGrp="1"/>
          </p:cNvSpPr>
          <p:nvPr>
            <p:ph idx="1"/>
          </p:nvPr>
        </p:nvSpPr>
        <p:spPr>
          <a:xfrm>
            <a:off x="468313" y="4148138"/>
            <a:ext cx="8218487" cy="1978025"/>
          </a:xfrm>
        </p:spPr>
        <p:txBody>
          <a:bodyPr rtlCol="0">
            <a:normAutofit/>
          </a:bodyPr>
          <a:lstStyle/>
          <a:p>
            <a:pPr eaLnBrk="1" fontAlgn="auto" hangingPunct="1">
              <a:spcAft>
                <a:spcPts val="0"/>
              </a:spcAft>
              <a:buFont typeface="Arial" panose="020B0604020202020204" pitchFamily="34" charset="0"/>
              <a:buChar char="•"/>
              <a:defRPr/>
            </a:pPr>
            <a:r>
              <a:rPr lang="es-ES" b="1" dirty="0">
                <a:solidFill>
                  <a:schemeClr val="accent2"/>
                </a:solidFill>
              </a:rPr>
              <a:t>Unit 4: </a:t>
            </a:r>
            <a:r>
              <a:rPr lang="es-ES" dirty="0" err="1">
                <a:solidFill>
                  <a:schemeClr val="accent2"/>
                </a:solidFill>
              </a:rPr>
              <a:t>Storytelling</a:t>
            </a:r>
            <a:r>
              <a:rPr lang="es-ES" dirty="0">
                <a:solidFill>
                  <a:schemeClr val="accent2"/>
                </a:solidFill>
              </a:rPr>
              <a:t> </a:t>
            </a:r>
            <a:r>
              <a:rPr lang="es-ES" dirty="0" err="1">
                <a:solidFill>
                  <a:schemeClr val="accent2"/>
                </a:solidFill>
              </a:rPr>
              <a:t>for</a:t>
            </a:r>
            <a:r>
              <a:rPr lang="es-ES" dirty="0">
                <a:solidFill>
                  <a:schemeClr val="accent2"/>
                </a:solidFill>
              </a:rPr>
              <a:t> training</a:t>
            </a:r>
          </a:p>
          <a:p>
            <a:pPr marL="0" indent="0" eaLnBrk="1" fontAlgn="auto" hangingPunct="1">
              <a:spcAft>
                <a:spcPts val="0"/>
              </a:spcAft>
              <a:buFont typeface="Arial" panose="020B0604020202020204" pitchFamily="34" charset="0"/>
              <a:buNone/>
              <a:defRPr/>
            </a:pPr>
            <a:r>
              <a:rPr lang="en-US" sz="1800" dirty="0"/>
              <a:t>Benefits, principles and uses of storytelling in training field</a:t>
            </a:r>
          </a:p>
          <a:p>
            <a:pPr lvl="1" eaLnBrk="1" fontAlgn="auto" hangingPunct="1">
              <a:spcAft>
                <a:spcPts val="0"/>
              </a:spcAft>
              <a:buFont typeface="Arial" panose="020B0604020202020204" pitchFamily="34" charset="0"/>
              <a:buChar char="–"/>
              <a:defRPr/>
            </a:pPr>
            <a:r>
              <a:rPr lang="en-US" sz="1400" dirty="0"/>
              <a:t>Principles of storytelling for training</a:t>
            </a:r>
          </a:p>
          <a:p>
            <a:pPr lvl="1" eaLnBrk="1" fontAlgn="auto" hangingPunct="1">
              <a:spcAft>
                <a:spcPts val="0"/>
              </a:spcAft>
              <a:buFont typeface="Arial" panose="020B0604020202020204" pitchFamily="34" charset="0"/>
              <a:buChar char="–"/>
              <a:defRPr/>
            </a:pPr>
            <a:r>
              <a:rPr lang="en-US" sz="1400" dirty="0"/>
              <a:t>Uses of storytelling in training</a:t>
            </a:r>
          </a:p>
          <a:p>
            <a:pPr eaLnBrk="1" fontAlgn="auto" hangingPunct="1">
              <a:spcAft>
                <a:spcPts val="0"/>
              </a:spcAft>
              <a:buFont typeface="Arial" panose="020B0604020202020204" pitchFamily="34" charset="0"/>
              <a:buChar char="•"/>
              <a:defRPr/>
            </a:pPr>
            <a:endParaRPr lang="en-US" dirty="0"/>
          </a:p>
        </p:txBody>
      </p:sp>
      <p:pic>
        <p:nvPicPr>
          <p:cNvPr id="60419" name="Picture 3"/>
          <p:cNvPicPr>
            <a:picLocks noChangeAspect="1" noChangeArrowheads="1"/>
          </p:cNvPicPr>
          <p:nvPr/>
        </p:nvPicPr>
        <p:blipFill>
          <a:blip r:embed="rId2"/>
          <a:srcRect/>
          <a:stretch>
            <a:fillRect/>
          </a:stretch>
        </p:blipFill>
        <p:spPr bwMode="auto">
          <a:xfrm>
            <a:off x="0" y="0"/>
            <a:ext cx="2143125" cy="857250"/>
          </a:xfrm>
          <a:prstGeom prst="rect">
            <a:avLst/>
          </a:prstGeom>
          <a:noFill/>
          <a:ln w="9525">
            <a:noFill/>
            <a:miter lim="800000"/>
            <a:headEnd/>
            <a:tailEnd/>
          </a:ln>
        </p:spPr>
      </p:pic>
      <p:pic>
        <p:nvPicPr>
          <p:cNvPr id="60420" name="Picture 2"/>
          <p:cNvPicPr>
            <a:picLocks noChangeAspect="1" noChangeArrowheads="1"/>
          </p:cNvPicPr>
          <p:nvPr/>
        </p:nvPicPr>
        <p:blipFill>
          <a:blip r:embed="rId3"/>
          <a:srcRect/>
          <a:stretch>
            <a:fillRect/>
          </a:stretch>
        </p:blipFill>
        <p:spPr bwMode="auto">
          <a:xfrm>
            <a:off x="0" y="811213"/>
            <a:ext cx="9144000" cy="32988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611188" y="1773238"/>
          <a:ext cx="8158162" cy="4352925"/>
        </p:xfrm>
        <a:graphic>
          <a:graphicData uri="http://schemas.openxmlformats.org/drawingml/2006/table">
            <a:tbl>
              <a:tblPr firstRow="1" bandRow="1">
                <a:tableStyleId>{5C22544A-7EE6-4342-B048-85BDC9FD1C3A}</a:tableStyleId>
              </a:tblPr>
              <a:tblGrid>
                <a:gridCol w="4078796">
                  <a:extLst>
                    <a:ext uri="{9D8B030D-6E8A-4147-A177-3AD203B41FA5}"/>
                  </a:extLst>
                </a:gridCol>
                <a:gridCol w="4078796">
                  <a:extLst>
                    <a:ext uri="{9D8B030D-6E8A-4147-A177-3AD203B41FA5}"/>
                  </a:extLst>
                </a:gridCol>
              </a:tblGrid>
              <a:tr h="360626">
                <a:tc>
                  <a:txBody>
                    <a:bodyPr/>
                    <a:lstStyle/>
                    <a:p>
                      <a:pPr algn="ctr"/>
                      <a:r>
                        <a:rPr lang="en-US" noProof="0" dirty="0">
                          <a:latin typeface="+mj-lt"/>
                        </a:rPr>
                        <a:t>Principles</a:t>
                      </a:r>
                    </a:p>
                  </a:txBody>
                  <a:tcPr/>
                </a:tc>
                <a:tc>
                  <a:txBody>
                    <a:bodyPr/>
                    <a:lstStyle/>
                    <a:p>
                      <a:pPr algn="ctr"/>
                      <a:r>
                        <a:rPr lang="en-US" noProof="0" dirty="0">
                          <a:latin typeface="+mj-lt"/>
                        </a:rPr>
                        <a:t>Activities</a:t>
                      </a:r>
                    </a:p>
                  </a:txBody>
                  <a:tcPr/>
                </a:tc>
                <a:extLst>
                  <a:ext uri="{0D108BD9-81ED-4DB2-BD59-A6C34878D82A}"/>
                </a:extLst>
              </a:tr>
              <a:tr h="800294">
                <a:tc>
                  <a:txBody>
                    <a:bodyPr/>
                    <a:lstStyle/>
                    <a:p>
                      <a:r>
                        <a:rPr lang="en-US" sz="1600" noProof="0" dirty="0">
                          <a:latin typeface="+mj-lt"/>
                        </a:rPr>
                        <a:t>1.</a:t>
                      </a:r>
                      <a:r>
                        <a:rPr lang="en-US" sz="1600" baseline="0" noProof="0" dirty="0">
                          <a:latin typeface="+mj-lt"/>
                        </a:rPr>
                        <a:t> </a:t>
                      </a:r>
                      <a:r>
                        <a:rPr lang="en-US" sz="1600" noProof="0" dirty="0">
                          <a:latin typeface="+mj-lt"/>
                        </a:rPr>
                        <a:t>The socialization promotes</a:t>
                      </a:r>
                      <a:r>
                        <a:rPr lang="en-US" sz="1600" baseline="0" noProof="0" dirty="0">
                          <a:latin typeface="+mj-lt"/>
                        </a:rPr>
                        <a:t> the </a:t>
                      </a:r>
                      <a:r>
                        <a:rPr lang="en-US" sz="1600" b="1" baseline="0" noProof="0" dirty="0">
                          <a:latin typeface="+mj-lt"/>
                        </a:rPr>
                        <a:t>empowerment</a:t>
                      </a:r>
                      <a:r>
                        <a:rPr lang="en-US" sz="1600" baseline="0" noProof="0" dirty="0">
                          <a:latin typeface="+mj-lt"/>
                        </a:rPr>
                        <a:t> of the subject</a:t>
                      </a:r>
                      <a:endParaRPr lang="en-US" sz="1600" noProof="0" dirty="0">
                        <a:latin typeface="+mj-lt"/>
                      </a:endParaRPr>
                    </a:p>
                  </a:txBody>
                  <a:tcPr/>
                </a:tc>
                <a:tc>
                  <a:txBody>
                    <a:bodyPr/>
                    <a:lstStyle/>
                    <a:p>
                      <a:r>
                        <a:rPr lang="en-US" sz="1600" b="1" noProof="0" dirty="0">
                          <a:latin typeface="+mj-lt"/>
                        </a:rPr>
                        <a:t>Narrative guides </a:t>
                      </a:r>
                      <a:r>
                        <a:rPr lang="en-US" sz="1600" noProof="0" dirty="0">
                          <a:latin typeface="+mj-lt"/>
                          <a:sym typeface="Wingdings" panose="05000000000000000000" pitchFamily="2" charset="2"/>
                        </a:rPr>
                        <a:t>short</a:t>
                      </a:r>
                      <a:r>
                        <a:rPr lang="en-US" sz="1600" baseline="0" noProof="0" dirty="0">
                          <a:latin typeface="+mj-lt"/>
                          <a:sym typeface="Wingdings" panose="05000000000000000000" pitchFamily="2" charset="2"/>
                        </a:rPr>
                        <a:t> story with connected activities of narrative production, self-analysis and self-exploration.</a:t>
                      </a:r>
                      <a:endParaRPr lang="en-US" sz="1600" noProof="0" dirty="0">
                        <a:latin typeface="+mj-lt"/>
                      </a:endParaRPr>
                    </a:p>
                  </a:txBody>
                  <a:tcPr/>
                </a:tc>
                <a:extLst>
                  <a:ext uri="{0D108BD9-81ED-4DB2-BD59-A6C34878D82A}"/>
                </a:extLst>
              </a:tr>
              <a:tr h="563170">
                <a:tc>
                  <a:txBody>
                    <a:bodyPr/>
                    <a:lstStyle/>
                    <a:p>
                      <a:r>
                        <a:rPr lang="en-US" sz="1600" noProof="0" dirty="0">
                          <a:latin typeface="+mj-lt"/>
                        </a:rPr>
                        <a:t>2. Need to </a:t>
                      </a:r>
                      <a:r>
                        <a:rPr lang="en-US" sz="1600" b="1" noProof="0" dirty="0">
                          <a:latin typeface="+mj-lt"/>
                        </a:rPr>
                        <a:t>encourage</a:t>
                      </a:r>
                    </a:p>
                  </a:txBody>
                  <a:tcPr/>
                </a:tc>
                <a:tc>
                  <a:txBody>
                    <a:bodyPr/>
                    <a:lstStyle/>
                    <a:p>
                      <a:r>
                        <a:rPr lang="en-US" sz="1600" noProof="0" dirty="0">
                          <a:latin typeface="+mj-lt"/>
                        </a:rPr>
                        <a:t>Exemplar stories about specific problems</a:t>
                      </a:r>
                      <a:r>
                        <a:rPr lang="en-US" sz="1600" baseline="0" noProof="0" dirty="0">
                          <a:latin typeface="+mj-lt"/>
                        </a:rPr>
                        <a:t> overcome about successful entrepreneurs</a:t>
                      </a:r>
                      <a:endParaRPr lang="en-US" sz="1600" noProof="0" dirty="0">
                        <a:latin typeface="+mj-lt"/>
                      </a:endParaRPr>
                    </a:p>
                  </a:txBody>
                  <a:tcPr/>
                </a:tc>
                <a:extLst>
                  <a:ext uri="{0D108BD9-81ED-4DB2-BD59-A6C34878D82A}"/>
                </a:extLst>
              </a:tr>
              <a:tr h="800294">
                <a:tc>
                  <a:txBody>
                    <a:bodyPr/>
                    <a:lstStyle/>
                    <a:p>
                      <a:r>
                        <a:rPr lang="en-US" sz="1600" noProof="0" dirty="0">
                          <a:latin typeface="+mj-lt"/>
                        </a:rPr>
                        <a:t>3. Promote plural narratives approaches to encourage the recruitment of </a:t>
                      </a:r>
                      <a:r>
                        <a:rPr lang="en-US" sz="1600" b="1" noProof="0" dirty="0">
                          <a:latin typeface="+mj-lt"/>
                        </a:rPr>
                        <a:t>different points o view</a:t>
                      </a:r>
                    </a:p>
                  </a:txBody>
                  <a:tcPr/>
                </a:tc>
                <a:tc>
                  <a:txBody>
                    <a:bodyPr/>
                    <a:lstStyle/>
                    <a:p>
                      <a:r>
                        <a:rPr lang="en-US" sz="1600" noProof="0" dirty="0">
                          <a:latin typeface="+mj-lt"/>
                        </a:rPr>
                        <a:t>Proposal of stories about errors and</a:t>
                      </a:r>
                      <a:r>
                        <a:rPr lang="en-US" sz="1600" baseline="0" noProof="0" dirty="0">
                          <a:latin typeface="+mj-lt"/>
                        </a:rPr>
                        <a:t> problems</a:t>
                      </a:r>
                      <a:endParaRPr lang="en-US" sz="1600" noProof="0" dirty="0">
                        <a:latin typeface="+mj-lt"/>
                      </a:endParaRPr>
                    </a:p>
                  </a:txBody>
                  <a:tcPr/>
                </a:tc>
                <a:extLst>
                  <a:ext uri="{0D108BD9-81ED-4DB2-BD59-A6C34878D82A}"/>
                </a:extLst>
              </a:tr>
              <a:tr h="800294">
                <a:tc>
                  <a:txBody>
                    <a:bodyPr/>
                    <a:lstStyle/>
                    <a:p>
                      <a:r>
                        <a:rPr lang="en-US" sz="1600" noProof="0" dirty="0">
                          <a:latin typeface="+mj-lt"/>
                        </a:rPr>
                        <a:t>4. Encourage</a:t>
                      </a:r>
                      <a:r>
                        <a:rPr lang="en-US" sz="1600" baseline="0" noProof="0" dirty="0">
                          <a:latin typeface="+mj-lt"/>
                        </a:rPr>
                        <a:t> </a:t>
                      </a:r>
                      <a:r>
                        <a:rPr lang="en-US" sz="1600" b="1" baseline="0" noProof="0" dirty="0">
                          <a:latin typeface="+mj-lt"/>
                        </a:rPr>
                        <a:t>socialization</a:t>
                      </a:r>
                      <a:r>
                        <a:rPr lang="en-US" sz="1600" baseline="0" noProof="0" dirty="0">
                          <a:latin typeface="+mj-lt"/>
                        </a:rPr>
                        <a:t> and </a:t>
                      </a:r>
                      <a:r>
                        <a:rPr lang="en-US" sz="1600" b="1" baseline="0" noProof="0" dirty="0">
                          <a:latin typeface="+mj-lt"/>
                        </a:rPr>
                        <a:t>compariso</a:t>
                      </a:r>
                      <a:r>
                        <a:rPr lang="en-US" sz="1600" baseline="0" noProof="0" dirty="0">
                          <a:latin typeface="+mj-lt"/>
                        </a:rPr>
                        <a:t>n</a:t>
                      </a:r>
                      <a:endParaRPr lang="en-US" sz="1600" noProof="0" dirty="0">
                        <a:latin typeface="+mj-lt"/>
                      </a:endParaRPr>
                    </a:p>
                  </a:txBody>
                  <a:tcPr/>
                </a:tc>
                <a:tc>
                  <a:txBody>
                    <a:bodyPr/>
                    <a:lstStyle/>
                    <a:p>
                      <a:r>
                        <a:rPr lang="en-US" sz="1600" kern="1200" noProof="0" dirty="0">
                          <a:solidFill>
                            <a:schemeClr val="dk1"/>
                          </a:solidFill>
                          <a:effectLst/>
                          <a:latin typeface="+mj-lt"/>
                          <a:ea typeface="+mn-ea"/>
                          <a:cs typeface="+mn-cs"/>
                        </a:rPr>
                        <a:t>To build business narratives with specific narrative techniques or as stories free from particular instructions</a:t>
                      </a:r>
                      <a:endParaRPr lang="en-US" sz="1600" noProof="0" dirty="0">
                        <a:latin typeface="+mj-lt"/>
                      </a:endParaRPr>
                    </a:p>
                  </a:txBody>
                  <a:tcPr/>
                </a:tc>
                <a:extLst>
                  <a:ext uri="{0D108BD9-81ED-4DB2-BD59-A6C34878D82A}"/>
                </a:extLst>
              </a:tr>
              <a:tr h="563170">
                <a:tc>
                  <a:txBody>
                    <a:bodyPr/>
                    <a:lstStyle/>
                    <a:p>
                      <a:r>
                        <a:rPr lang="en-US" sz="1600" noProof="0" dirty="0">
                          <a:latin typeface="+mj-lt"/>
                        </a:rPr>
                        <a:t>5. Necessity to give </a:t>
                      </a:r>
                      <a:r>
                        <a:rPr lang="en-US" sz="1600" b="1" noProof="0" dirty="0">
                          <a:latin typeface="+mj-lt"/>
                        </a:rPr>
                        <a:t>legitimacy</a:t>
                      </a:r>
                      <a:r>
                        <a:rPr lang="en-US" sz="1600" b="1" baseline="0" noProof="0" dirty="0">
                          <a:latin typeface="+mj-lt"/>
                        </a:rPr>
                        <a:t> to everybody</a:t>
                      </a:r>
                      <a:endParaRPr lang="en-US" sz="1600" b="1" noProof="0" dirty="0">
                        <a:latin typeface="+mj-lt"/>
                      </a:endParaRPr>
                    </a:p>
                  </a:txBody>
                  <a:tcPr/>
                </a:tc>
                <a:tc>
                  <a:txBody>
                    <a:bodyPr/>
                    <a:lstStyle/>
                    <a:p>
                      <a:r>
                        <a:rPr lang="en-US" sz="1600" noProof="0" dirty="0">
                          <a:latin typeface="+mj-lt"/>
                        </a:rPr>
                        <a:t>Use of interrupted</a:t>
                      </a:r>
                      <a:r>
                        <a:rPr lang="en-US" sz="1600" baseline="0" noProof="0" dirty="0">
                          <a:latin typeface="+mj-lt"/>
                        </a:rPr>
                        <a:t> stories and construction of the finale</a:t>
                      </a:r>
                      <a:endParaRPr lang="en-US" sz="1600" noProof="0" dirty="0">
                        <a:latin typeface="+mj-lt"/>
                      </a:endParaRPr>
                    </a:p>
                  </a:txBody>
                  <a:tcPr/>
                </a:tc>
                <a:extLst>
                  <a:ext uri="{0D108BD9-81ED-4DB2-BD59-A6C34878D82A}"/>
                </a:extLst>
              </a:tr>
              <a:tr h="360626">
                <a:tc>
                  <a:txBody>
                    <a:bodyPr/>
                    <a:lstStyle/>
                    <a:p>
                      <a:r>
                        <a:rPr lang="en-US" sz="1600" noProof="0" dirty="0">
                          <a:latin typeface="+mj-lt"/>
                        </a:rPr>
                        <a:t>6.</a:t>
                      </a:r>
                      <a:r>
                        <a:rPr lang="en-US" sz="1600" baseline="0" noProof="0" dirty="0">
                          <a:latin typeface="+mj-lt"/>
                        </a:rPr>
                        <a:t> Favor the </a:t>
                      </a:r>
                      <a:r>
                        <a:rPr lang="en-US" sz="1600" b="1" baseline="0" noProof="0" dirty="0">
                          <a:latin typeface="+mj-lt"/>
                        </a:rPr>
                        <a:t>expressiveness</a:t>
                      </a:r>
                      <a:endParaRPr lang="en-US" sz="1600" b="1" noProof="0" dirty="0">
                        <a:latin typeface="+mj-lt"/>
                      </a:endParaRPr>
                    </a:p>
                  </a:txBody>
                  <a:tcPr/>
                </a:tc>
                <a:tc>
                  <a:txBody>
                    <a:bodyPr/>
                    <a:lstStyle/>
                    <a:p>
                      <a:r>
                        <a:rPr lang="en-US" sz="1600" noProof="0" dirty="0">
                          <a:latin typeface="+mj-lt"/>
                        </a:rPr>
                        <a:t>Creative writing workshops</a:t>
                      </a:r>
                    </a:p>
                  </a:txBody>
                  <a:tcPr/>
                </a:tc>
                <a:extLst>
                  <a:ext uri="{0D108BD9-81ED-4DB2-BD59-A6C34878D82A}"/>
                </a:extLst>
              </a:tr>
            </a:tbl>
          </a:graphicData>
        </a:graphic>
      </p:graphicFrame>
      <p:sp>
        <p:nvSpPr>
          <p:cNvPr id="61467" name="1 Título"/>
          <p:cNvSpPr>
            <a:spLocks noGrp="1"/>
          </p:cNvSpPr>
          <p:nvPr>
            <p:ph type="title"/>
          </p:nvPr>
        </p:nvSpPr>
        <p:spPr>
          <a:xfrm>
            <a:off x="611188" y="836613"/>
            <a:ext cx="8137525" cy="855662"/>
          </a:xfrm>
          <a:solidFill>
            <a:schemeClr val="accent1"/>
          </a:solidFill>
        </p:spPr>
        <p:txBody>
          <a:bodyPr/>
          <a:lstStyle/>
          <a:p>
            <a:pPr eaLnBrk="1" hangingPunct="1"/>
            <a:r>
              <a:rPr lang="es-ES" sz="3600" smtClean="0">
                <a:solidFill>
                  <a:schemeClr val="bg1"/>
                </a:solidFill>
              </a:rPr>
              <a:t>Principles of storytelling for training</a:t>
            </a:r>
            <a:endParaRPr lang="ca-ES" sz="3600" smtClean="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395536" y="14847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1692275" y="765175"/>
            <a:ext cx="5472113"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000" b="1" dirty="0">
                <a:solidFill>
                  <a:srgbClr val="0070C0"/>
                </a:solidFill>
                <a:latin typeface="+mj-lt"/>
              </a:rPr>
              <a:t>Situations in which you can apply storytelling</a:t>
            </a:r>
            <a:r>
              <a:rPr lang="en-US" sz="1200" dirty="0"/>
              <a:t>:</a:t>
            </a:r>
            <a:endParaRPr lang="ca-ES" sz="2000" dirty="0">
              <a:solidFill>
                <a:srgbClr val="0070C0"/>
              </a:solidFill>
              <a:latin typeface="+mj-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1476375" y="765175"/>
            <a:ext cx="5472113"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000" b="1" dirty="0">
                <a:solidFill>
                  <a:srgbClr val="0070C0"/>
                </a:solidFill>
                <a:latin typeface="+mj-lt"/>
              </a:rPr>
              <a:t>Methods to expose the audience the storytelling</a:t>
            </a:r>
            <a:r>
              <a:rPr lang="en-US" sz="1200" dirty="0"/>
              <a:t>:</a:t>
            </a:r>
            <a:endParaRPr lang="ca-ES" sz="2000" dirty="0">
              <a:solidFill>
                <a:srgbClr val="0070C0"/>
              </a:solidFill>
              <a:latin typeface="+mj-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endParaRPr lang="en-US" sz="2600" b="1" dirty="0">
              <a:latin typeface="+mj-lt"/>
            </a:endParaRPr>
          </a:p>
          <a:p>
            <a:pPr marL="0" indent="0" eaLnBrk="1" fontAlgn="auto" hangingPunct="1">
              <a:spcAft>
                <a:spcPts val="0"/>
              </a:spcAft>
              <a:buFont typeface="Arial" panose="020B0604020202020204" pitchFamily="34" charset="0"/>
              <a:buNone/>
              <a:defRPr/>
            </a:pPr>
            <a:endParaRPr lang="en-US" sz="2600" b="1" dirty="0">
              <a:latin typeface="+mj-lt"/>
            </a:endParaRPr>
          </a:p>
          <a:p>
            <a:pPr marL="0" indent="0" algn="just" eaLnBrk="1" fontAlgn="auto" hangingPunct="1">
              <a:spcAft>
                <a:spcPts val="0"/>
              </a:spcAft>
              <a:buFont typeface="Arial" panose="020B0604020202020204" pitchFamily="34" charset="0"/>
              <a:buNone/>
              <a:defRPr/>
            </a:pPr>
            <a:r>
              <a:rPr lang="en-US" sz="2600" dirty="0">
                <a:latin typeface="+mj-lt"/>
              </a:rPr>
              <a:t>An education </a:t>
            </a:r>
            <a:r>
              <a:rPr lang="en-US" sz="2600" b="1" dirty="0">
                <a:latin typeface="+mj-lt"/>
              </a:rPr>
              <a:t>centered on the principles of storytelling </a:t>
            </a:r>
            <a:r>
              <a:rPr lang="en-US" sz="2600" dirty="0">
                <a:latin typeface="+mj-lt"/>
              </a:rPr>
              <a:t>is a narrative one, which thus includes  reading moments and stimulus-narrations, it foresees narrative activities, it can have a narrative framework and it serves as a metaphor for the construction of sense, serves to encourage the multiplication of points of view and thus to know situations better.</a:t>
            </a:r>
            <a:endParaRPr lang="ca-ES" sz="2600" dirty="0">
              <a:latin typeface="+mj-lt"/>
            </a:endParaRPr>
          </a:p>
          <a:p>
            <a:pPr eaLnBrk="1" fontAlgn="auto" hangingPunct="1">
              <a:spcAft>
                <a:spcPts val="0"/>
              </a:spcAft>
              <a:buFont typeface="Arial" panose="020B0604020202020204" pitchFamily="34" charset="0"/>
              <a:buChar char="•"/>
              <a:defRPr/>
            </a:pPr>
            <a:endParaRPr lang="ca-ES" dirty="0"/>
          </a:p>
        </p:txBody>
      </p:sp>
      <p:sp>
        <p:nvSpPr>
          <p:cNvPr id="64514" name="1 Título"/>
          <p:cNvSpPr>
            <a:spLocks noGrp="1"/>
          </p:cNvSpPr>
          <p:nvPr>
            <p:ph type="title"/>
          </p:nvPr>
        </p:nvSpPr>
        <p:spPr>
          <a:xfrm>
            <a:off x="611188" y="836613"/>
            <a:ext cx="8137525" cy="855662"/>
          </a:xfrm>
          <a:solidFill>
            <a:schemeClr val="accent1"/>
          </a:solidFill>
        </p:spPr>
        <p:txBody>
          <a:bodyPr/>
          <a:lstStyle/>
          <a:p>
            <a:pPr eaLnBrk="1" hangingPunct="1"/>
            <a:r>
              <a:rPr lang="es-ES" sz="3600" smtClean="0">
                <a:solidFill>
                  <a:schemeClr val="bg1"/>
                </a:solidFill>
              </a:rPr>
              <a:t>Uses of storytelling in training</a:t>
            </a:r>
            <a:endParaRPr lang="ca-ES" sz="3600" smtClean="0">
              <a:solidFill>
                <a:schemeClr val="bg1"/>
              </a:solidFill>
            </a:endParaRPr>
          </a:p>
        </p:txBody>
      </p:sp>
      <p:sp>
        <p:nvSpPr>
          <p:cNvPr id="5" name="4 Rectángulo redondeado"/>
          <p:cNvSpPr/>
          <p:nvPr/>
        </p:nvSpPr>
        <p:spPr>
          <a:xfrm>
            <a:off x="1403350" y="1916113"/>
            <a:ext cx="5472113" cy="5762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en-US" sz="2000" b="1" dirty="0">
                <a:solidFill>
                  <a:srgbClr val="0070C0"/>
                </a:solidFill>
                <a:latin typeface="+mj-lt"/>
              </a:rPr>
              <a:t>An education based on principles of storytelling</a:t>
            </a:r>
            <a:endParaRPr lang="ca-ES" sz="2000" dirty="0">
              <a:solidFill>
                <a:srgbClr val="0070C0"/>
              </a:solidFill>
              <a:latin typeface="+mj-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rtlCol="0">
            <a:normAutofit/>
          </a:bodyPr>
          <a:lstStyle/>
          <a:p>
            <a:pPr marL="0" indent="0" algn="just" eaLnBrk="1" fontAlgn="auto" hangingPunct="1">
              <a:spcAft>
                <a:spcPts val="0"/>
              </a:spcAft>
              <a:buFont typeface="Arial" panose="020B0604020202020204" pitchFamily="34" charset="0"/>
              <a:buNone/>
              <a:defRPr/>
            </a:pPr>
            <a:r>
              <a:rPr lang="en-US" sz="2800" dirty="0">
                <a:latin typeface="+mj-lt"/>
              </a:rPr>
              <a:t>Provides the </a:t>
            </a:r>
            <a:r>
              <a:rPr lang="en-US" sz="2800" b="1" dirty="0">
                <a:latin typeface="+mj-lt"/>
              </a:rPr>
              <a:t>active involvement in the construction, production and narration of the stories</a:t>
            </a:r>
            <a:r>
              <a:rPr lang="en-US" sz="2800" dirty="0">
                <a:latin typeface="+mj-lt"/>
              </a:rPr>
              <a:t> of the target group, it provides for the generation of new metaphors, in other words, it provides for the narrative activation of the students. Narration is not just used but it is also lived, manipulated, co-built</a:t>
            </a:r>
            <a:r>
              <a:rPr lang="en-US" dirty="0"/>
              <a:t>.</a:t>
            </a:r>
          </a:p>
          <a:p>
            <a:pPr marL="0" indent="0" algn="just" eaLnBrk="1" fontAlgn="auto" hangingPunct="1">
              <a:spcAft>
                <a:spcPts val="0"/>
              </a:spcAft>
              <a:buFont typeface="Arial" panose="020B0604020202020204" pitchFamily="34" charset="0"/>
              <a:buNone/>
              <a:defRPr/>
            </a:pPr>
            <a:endParaRPr lang="en-US" b="1" u="sng" dirty="0">
              <a:hlinkClick r:id="rId2"/>
            </a:endParaRPr>
          </a:p>
          <a:p>
            <a:pPr marL="0" indent="0" algn="just" eaLnBrk="1" fontAlgn="auto" hangingPunct="1">
              <a:spcAft>
                <a:spcPts val="0"/>
              </a:spcAft>
              <a:buFont typeface="Arial" panose="020B0604020202020204" pitchFamily="34" charset="0"/>
              <a:buNone/>
              <a:defRPr/>
            </a:pPr>
            <a:r>
              <a:rPr lang="en-US" sz="2400" b="1" u="sng" dirty="0">
                <a:latin typeface="+mj-lt"/>
                <a:hlinkClick r:id="rId2"/>
              </a:rPr>
              <a:t>https://www.youtube.com/watch?v=8VV177IPHKc</a:t>
            </a:r>
            <a:endParaRPr lang="ca-ES" sz="2400" dirty="0">
              <a:latin typeface="+mj-lt"/>
            </a:endParaRPr>
          </a:p>
          <a:p>
            <a:pPr marL="0" indent="0" algn="just" eaLnBrk="1" fontAlgn="auto" hangingPunct="1">
              <a:spcAft>
                <a:spcPts val="0"/>
              </a:spcAft>
              <a:buFont typeface="Arial" panose="020B0604020202020204" pitchFamily="34" charset="0"/>
              <a:buNone/>
              <a:defRPr/>
            </a:pPr>
            <a:endParaRPr lang="ca-ES" dirty="0"/>
          </a:p>
        </p:txBody>
      </p:sp>
      <p:sp>
        <p:nvSpPr>
          <p:cNvPr id="4" name="3 Rectángulo redondeado"/>
          <p:cNvSpPr/>
          <p:nvPr/>
        </p:nvSpPr>
        <p:spPr>
          <a:xfrm>
            <a:off x="1476375" y="836613"/>
            <a:ext cx="5472113" cy="5762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000" b="1" dirty="0">
                <a:solidFill>
                  <a:srgbClr val="0070C0"/>
                </a:solidFill>
                <a:latin typeface="+mj-lt"/>
              </a:rPr>
              <a:t>Education through storytelling</a:t>
            </a:r>
            <a:endParaRPr lang="ca-ES" sz="2000" dirty="0">
              <a:solidFill>
                <a:srgbClr val="0070C0"/>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1800" dirty="0">
                <a:latin typeface="+mj-lt"/>
              </a:rPr>
              <a:t>Digital storytelling will be used by creating a set of </a:t>
            </a:r>
            <a:r>
              <a:rPr lang="en-US" sz="1800" b="1" dirty="0">
                <a:latin typeface="+mj-lt"/>
              </a:rPr>
              <a:t>open educational resources</a:t>
            </a:r>
            <a:r>
              <a:rPr lang="en-US" sz="1800" dirty="0">
                <a:latin typeface="+mj-lt"/>
              </a:rPr>
              <a:t>.  </a:t>
            </a:r>
            <a:br>
              <a:rPr lang="en-US" sz="1800" dirty="0">
                <a:latin typeface="+mj-lt"/>
              </a:rPr>
            </a:br>
            <a:endParaRPr lang="ca-ES" sz="1800" dirty="0">
              <a:latin typeface="+mj-lt"/>
            </a:endParaRPr>
          </a:p>
          <a:p>
            <a:pPr marL="0" indent="0" eaLnBrk="1" fontAlgn="auto" hangingPunct="1">
              <a:spcAft>
                <a:spcPts val="0"/>
              </a:spcAft>
              <a:buFont typeface="Arial" panose="020B0604020202020204" pitchFamily="34" charset="0"/>
              <a:buNone/>
              <a:defRPr/>
            </a:pPr>
            <a:r>
              <a:rPr lang="en-US" sz="1800" dirty="0">
                <a:latin typeface="+mj-lt"/>
              </a:rPr>
              <a:t>Main Intellectual outputs produced during project:</a:t>
            </a:r>
          </a:p>
          <a:p>
            <a:pPr marL="0" indent="0" eaLnBrk="1" fontAlgn="auto" hangingPunct="1">
              <a:spcAft>
                <a:spcPts val="0"/>
              </a:spcAft>
              <a:buFont typeface="Arial" panose="020B0604020202020204" pitchFamily="34" charset="0"/>
              <a:buNone/>
              <a:defRPr/>
            </a:pPr>
            <a:endParaRPr lang="es-ES" sz="1800" dirty="0">
              <a:latin typeface="+mj-lt"/>
            </a:endParaRPr>
          </a:p>
          <a:p>
            <a:pPr marL="0" indent="0" eaLnBrk="1" fontAlgn="auto" hangingPunct="1">
              <a:spcAft>
                <a:spcPts val="0"/>
              </a:spcAft>
              <a:buFont typeface="Arial" panose="020B0604020202020204" pitchFamily="34" charset="0"/>
              <a:buNone/>
              <a:defRPr/>
            </a:pPr>
            <a:endParaRPr lang="ca-ES" sz="1800" dirty="0">
              <a:latin typeface="+mj-lt"/>
            </a:endParaRPr>
          </a:p>
          <a:p>
            <a:pPr eaLnBrk="1" fontAlgn="auto" hangingPunct="1">
              <a:spcAft>
                <a:spcPts val="0"/>
              </a:spcAft>
              <a:buFont typeface="Arial" panose="020B0604020202020204" pitchFamily="34" charset="0"/>
              <a:buChar char="•"/>
              <a:defRPr/>
            </a:pPr>
            <a:endParaRPr lang="en-US" sz="1800" dirty="0">
              <a:solidFill>
                <a:schemeClr val="accent2"/>
              </a:solidFill>
              <a:latin typeface="+mj-lt"/>
            </a:endParaRPr>
          </a:p>
          <a:p>
            <a:pPr eaLnBrk="1" fontAlgn="auto" hangingPunct="1">
              <a:spcAft>
                <a:spcPts val="0"/>
              </a:spcAft>
              <a:buFont typeface="Arial" panose="020B0604020202020204" pitchFamily="34" charset="0"/>
              <a:buChar char="•"/>
              <a:defRPr/>
            </a:pPr>
            <a:endParaRPr lang="en-US" sz="1800" dirty="0">
              <a:solidFill>
                <a:schemeClr val="accent2"/>
              </a:solidFill>
              <a:latin typeface="+mj-lt"/>
            </a:endParaRPr>
          </a:p>
          <a:p>
            <a:pPr eaLnBrk="1" fontAlgn="auto" hangingPunct="1">
              <a:spcAft>
                <a:spcPts val="0"/>
              </a:spcAft>
              <a:buFont typeface="Arial" panose="020B0604020202020204" pitchFamily="34" charset="0"/>
              <a:buChar char="•"/>
              <a:defRPr/>
            </a:pPr>
            <a:endParaRPr lang="en-US" sz="1800" dirty="0">
              <a:solidFill>
                <a:schemeClr val="accent2"/>
              </a:solidFill>
              <a:latin typeface="+mj-lt"/>
            </a:endParaRPr>
          </a:p>
          <a:p>
            <a:pPr eaLnBrk="1" fontAlgn="auto" hangingPunct="1">
              <a:spcAft>
                <a:spcPts val="0"/>
              </a:spcAft>
              <a:buFont typeface="Arial" panose="020B0604020202020204" pitchFamily="34" charset="0"/>
              <a:buChar char="•"/>
              <a:defRPr/>
            </a:pPr>
            <a:endParaRPr lang="en-US" sz="1800" dirty="0">
              <a:solidFill>
                <a:schemeClr val="accent2"/>
              </a:solidFill>
              <a:latin typeface="+mj-lt"/>
            </a:endParaRPr>
          </a:p>
          <a:p>
            <a:pPr eaLnBrk="1" fontAlgn="auto" hangingPunct="1">
              <a:spcAft>
                <a:spcPts val="0"/>
              </a:spcAft>
              <a:buFont typeface="Arial" panose="020B0604020202020204" pitchFamily="34" charset="0"/>
              <a:buChar char="•"/>
              <a:defRPr/>
            </a:pPr>
            <a:endParaRPr lang="en-US" sz="1800" dirty="0">
              <a:solidFill>
                <a:schemeClr val="accent2"/>
              </a:solidFill>
              <a:latin typeface="+mj-lt"/>
            </a:endParaRPr>
          </a:p>
          <a:p>
            <a:pPr eaLnBrk="1" fontAlgn="auto" hangingPunct="1">
              <a:spcAft>
                <a:spcPts val="0"/>
              </a:spcAft>
              <a:buFont typeface="Arial" panose="020B0604020202020204" pitchFamily="34" charset="0"/>
              <a:buChar char="•"/>
              <a:defRPr/>
            </a:pPr>
            <a:endParaRPr lang="en-US" sz="1800" dirty="0">
              <a:solidFill>
                <a:schemeClr val="accent2"/>
              </a:solidFill>
              <a:latin typeface="+mj-lt"/>
            </a:endParaRPr>
          </a:p>
          <a:p>
            <a:pPr eaLnBrk="1" fontAlgn="auto" hangingPunct="1">
              <a:spcAft>
                <a:spcPts val="0"/>
              </a:spcAft>
              <a:buFont typeface="Arial" panose="020B0604020202020204" pitchFamily="34" charset="0"/>
              <a:buChar char="•"/>
              <a:defRPr/>
            </a:pPr>
            <a:endParaRPr lang="en-US" sz="1800" dirty="0">
              <a:solidFill>
                <a:schemeClr val="accent2"/>
              </a:solidFill>
              <a:latin typeface="+mj-lt"/>
            </a:endParaRPr>
          </a:p>
          <a:p>
            <a:pPr marL="0" indent="0" eaLnBrk="1" fontAlgn="auto" hangingPunct="1">
              <a:spcAft>
                <a:spcPts val="0"/>
              </a:spcAft>
              <a:buFont typeface="Arial" panose="020B0604020202020204" pitchFamily="34" charset="0"/>
              <a:buNone/>
              <a:defRPr/>
            </a:pPr>
            <a:r>
              <a:rPr lang="en-US" sz="1800" dirty="0">
                <a:latin typeface="+mj-lt"/>
              </a:rPr>
              <a:t>The tools developed within DIST project could be used directly at a distance by the final target groups and mediated by the trainers in face to face training setting.</a:t>
            </a:r>
            <a:endParaRPr lang="en-US" sz="1800" dirty="0">
              <a:solidFill>
                <a:schemeClr val="accent2"/>
              </a:solidFill>
              <a:latin typeface="+mj-lt"/>
            </a:endParaRPr>
          </a:p>
        </p:txBody>
      </p:sp>
      <p:pic>
        <p:nvPicPr>
          <p:cNvPr id="19458" name="Picture 3"/>
          <p:cNvPicPr>
            <a:picLocks noChangeAspect="1" noChangeArrowheads="1"/>
          </p:cNvPicPr>
          <p:nvPr/>
        </p:nvPicPr>
        <p:blipFill>
          <a:blip r:embed="rId2"/>
          <a:srcRect/>
          <a:stretch>
            <a:fillRect/>
          </a:stretch>
        </p:blipFill>
        <p:spPr bwMode="auto">
          <a:xfrm>
            <a:off x="2484438" y="2565400"/>
            <a:ext cx="3800475" cy="2400300"/>
          </a:xfrm>
          <a:prstGeom prst="rect">
            <a:avLst/>
          </a:prstGeom>
          <a:noFill/>
          <a:ln w="9525">
            <a:noFill/>
            <a:miter lim="800000"/>
            <a:headEnd/>
            <a:tailEnd/>
          </a:ln>
        </p:spPr>
      </p:pic>
      <p:sp>
        <p:nvSpPr>
          <p:cNvPr id="5" name="4 Rectángulo redondeado"/>
          <p:cNvSpPr/>
          <p:nvPr/>
        </p:nvSpPr>
        <p:spPr>
          <a:xfrm>
            <a:off x="3268663" y="765175"/>
            <a:ext cx="2232025" cy="71913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dirty="0">
                <a:latin typeface="+mj-lt"/>
              </a:rPr>
              <a:t>Project </a:t>
            </a:r>
            <a:r>
              <a:rPr lang="es-ES" dirty="0" err="1">
                <a:latin typeface="+mj-lt"/>
              </a:rPr>
              <a:t>results</a:t>
            </a:r>
            <a:endParaRPr lang="ca-ES" dirty="0">
              <a:latin typeface="+mj-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Título"/>
          <p:cNvSpPr>
            <a:spLocks noGrp="1"/>
          </p:cNvSpPr>
          <p:nvPr>
            <p:ph type="title"/>
          </p:nvPr>
        </p:nvSpPr>
        <p:spPr/>
        <p:txBody>
          <a:bodyPr/>
          <a:lstStyle/>
          <a:p>
            <a:pPr eaLnBrk="1" hangingPunct="1"/>
            <a:endParaRPr lang="it-IT" smtClean="0"/>
          </a:p>
        </p:txBody>
      </p:sp>
      <p:sp>
        <p:nvSpPr>
          <p:cNvPr id="3" name="2 Marcador de contenido"/>
          <p:cNvSpPr>
            <a:spLocks noGrp="1"/>
          </p:cNvSpPr>
          <p:nvPr>
            <p:ph idx="1"/>
          </p:nvPr>
        </p:nvSpPr>
        <p:spPr>
          <a:xfrm>
            <a:off x="468313" y="4148138"/>
            <a:ext cx="8218487" cy="1978025"/>
          </a:xfrm>
        </p:spPr>
        <p:txBody>
          <a:bodyPr rtlCol="0">
            <a:normAutofit/>
          </a:bodyPr>
          <a:lstStyle/>
          <a:p>
            <a:pPr eaLnBrk="1" fontAlgn="auto" hangingPunct="1">
              <a:spcAft>
                <a:spcPts val="0"/>
              </a:spcAft>
              <a:buFont typeface="Arial" panose="020B0604020202020204" pitchFamily="34" charset="0"/>
              <a:buChar char="•"/>
              <a:defRPr/>
            </a:pPr>
            <a:r>
              <a:rPr lang="es-ES" b="1" dirty="0">
                <a:solidFill>
                  <a:schemeClr val="accent2"/>
                </a:solidFill>
              </a:rPr>
              <a:t>Unit 5: </a:t>
            </a:r>
            <a:r>
              <a:rPr lang="es-ES" dirty="0">
                <a:solidFill>
                  <a:schemeClr val="accent2"/>
                </a:solidFill>
              </a:rPr>
              <a:t>Digital </a:t>
            </a:r>
            <a:r>
              <a:rPr lang="es-ES" dirty="0" err="1">
                <a:solidFill>
                  <a:schemeClr val="accent2"/>
                </a:solidFill>
              </a:rPr>
              <a:t>storytelling</a:t>
            </a:r>
            <a:endParaRPr lang="es-ES" dirty="0">
              <a:solidFill>
                <a:schemeClr val="accent2"/>
              </a:solidFill>
            </a:endParaRPr>
          </a:p>
          <a:p>
            <a:pPr marL="0" indent="0" eaLnBrk="1" fontAlgn="auto" hangingPunct="1">
              <a:spcAft>
                <a:spcPts val="0"/>
              </a:spcAft>
              <a:buFont typeface="Arial" panose="020B0604020202020204" pitchFamily="34" charset="0"/>
              <a:buNone/>
              <a:defRPr/>
            </a:pPr>
            <a:r>
              <a:rPr lang="en-US" sz="1800" dirty="0"/>
              <a:t>What is digital storytelling, tools and principles</a:t>
            </a:r>
          </a:p>
          <a:p>
            <a:pPr lvl="1" eaLnBrk="1" fontAlgn="auto" hangingPunct="1">
              <a:spcAft>
                <a:spcPts val="0"/>
              </a:spcAft>
              <a:buFont typeface="Arial" panose="020B0604020202020204" pitchFamily="34" charset="0"/>
              <a:buChar char="–"/>
              <a:defRPr/>
            </a:pPr>
            <a:r>
              <a:rPr lang="en-US" sz="1400" dirty="0"/>
              <a:t>Concept of digital storytelling</a:t>
            </a:r>
          </a:p>
          <a:p>
            <a:pPr lvl="1" eaLnBrk="1" fontAlgn="auto" hangingPunct="1">
              <a:spcAft>
                <a:spcPts val="0"/>
              </a:spcAft>
              <a:buFont typeface="Arial" panose="020B0604020202020204" pitchFamily="34" charset="0"/>
              <a:buChar char="–"/>
              <a:defRPr/>
            </a:pPr>
            <a:r>
              <a:rPr lang="en-US" sz="1400" dirty="0"/>
              <a:t>Tools and principles to make a good video</a:t>
            </a:r>
          </a:p>
          <a:p>
            <a:pPr lvl="1" eaLnBrk="1" fontAlgn="auto" hangingPunct="1">
              <a:spcAft>
                <a:spcPts val="0"/>
              </a:spcAft>
              <a:buFont typeface="Arial" panose="020B0604020202020204" pitchFamily="34" charset="0"/>
              <a:buChar char="–"/>
              <a:defRPr/>
            </a:pPr>
            <a:r>
              <a:rPr lang="en-US" sz="1400" dirty="0"/>
              <a:t>The Digital Curricula Story</a:t>
            </a:r>
          </a:p>
          <a:p>
            <a:pPr lvl="1" eaLnBrk="1" fontAlgn="auto" hangingPunct="1">
              <a:spcAft>
                <a:spcPts val="0"/>
              </a:spcAft>
              <a:buFont typeface="Arial" panose="020B0604020202020204" pitchFamily="34" charset="0"/>
              <a:buChar char="–"/>
              <a:defRPr/>
            </a:pPr>
            <a:r>
              <a:rPr lang="en-US" sz="1400" dirty="0"/>
              <a:t>How to analyze and use the videos of the project</a:t>
            </a:r>
          </a:p>
          <a:p>
            <a:pPr eaLnBrk="1" fontAlgn="auto" hangingPunct="1">
              <a:spcAft>
                <a:spcPts val="0"/>
              </a:spcAft>
              <a:buFont typeface="Arial" panose="020B0604020202020204" pitchFamily="34" charset="0"/>
              <a:buChar char="•"/>
              <a:defRPr/>
            </a:pPr>
            <a:endParaRPr lang="en-US" dirty="0"/>
          </a:p>
        </p:txBody>
      </p:sp>
      <p:pic>
        <p:nvPicPr>
          <p:cNvPr id="66563" name="Picture 3"/>
          <p:cNvPicPr>
            <a:picLocks noChangeAspect="1" noChangeArrowheads="1"/>
          </p:cNvPicPr>
          <p:nvPr/>
        </p:nvPicPr>
        <p:blipFill>
          <a:blip r:embed="rId2"/>
          <a:srcRect/>
          <a:stretch>
            <a:fillRect/>
          </a:stretch>
        </p:blipFill>
        <p:spPr bwMode="auto">
          <a:xfrm>
            <a:off x="0" y="0"/>
            <a:ext cx="2143125" cy="857250"/>
          </a:xfrm>
          <a:prstGeom prst="rect">
            <a:avLst/>
          </a:prstGeom>
          <a:noFill/>
          <a:ln w="9525">
            <a:noFill/>
            <a:miter lim="800000"/>
            <a:headEnd/>
            <a:tailEnd/>
          </a:ln>
        </p:spPr>
      </p:pic>
      <p:pic>
        <p:nvPicPr>
          <p:cNvPr id="66564" name="Picture 2"/>
          <p:cNvPicPr>
            <a:picLocks noChangeAspect="1" noChangeArrowheads="1"/>
          </p:cNvPicPr>
          <p:nvPr/>
        </p:nvPicPr>
        <p:blipFill>
          <a:blip r:embed="rId3"/>
          <a:srcRect/>
          <a:stretch>
            <a:fillRect/>
          </a:stretch>
        </p:blipFill>
        <p:spPr bwMode="auto">
          <a:xfrm>
            <a:off x="0" y="811213"/>
            <a:ext cx="9144000" cy="329882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Título"/>
          <p:cNvSpPr>
            <a:spLocks noGrp="1"/>
          </p:cNvSpPr>
          <p:nvPr>
            <p:ph type="title"/>
          </p:nvPr>
        </p:nvSpPr>
        <p:spPr>
          <a:xfrm>
            <a:off x="611188" y="836613"/>
            <a:ext cx="8137525" cy="855662"/>
          </a:xfrm>
          <a:solidFill>
            <a:schemeClr val="accent1"/>
          </a:solidFill>
        </p:spPr>
        <p:txBody>
          <a:bodyPr/>
          <a:lstStyle/>
          <a:p>
            <a:pPr eaLnBrk="1" hangingPunct="1"/>
            <a:r>
              <a:rPr lang="es-ES" sz="3600" smtClean="0">
                <a:solidFill>
                  <a:schemeClr val="bg1"/>
                </a:solidFill>
              </a:rPr>
              <a:t>Concept of digital storytelling</a:t>
            </a:r>
            <a:endParaRPr lang="ca-ES" sz="3600" smtClean="0">
              <a:solidFill>
                <a:schemeClr val="bg1"/>
              </a:solidFill>
            </a:endParaRPr>
          </a:p>
        </p:txBody>
      </p:sp>
      <p:sp>
        <p:nvSpPr>
          <p:cNvPr id="5" name="4 Llamada rectangular redondeada"/>
          <p:cNvSpPr/>
          <p:nvPr/>
        </p:nvSpPr>
        <p:spPr>
          <a:xfrm>
            <a:off x="1042988" y="2708275"/>
            <a:ext cx="7345362" cy="2338388"/>
          </a:xfrm>
          <a:prstGeom prst="wedgeRoundRectCallout">
            <a:avLst>
              <a:gd name="adj1" fmla="val -54649"/>
              <a:gd name="adj2" fmla="val 3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t>Digital storytelling is the modern expressions of the ancient art of storytelling: Throughout history, storytelling has been used to share knowledge, wisdom, and values. Stories have taken many different forms. Stories have been adapted to each successive medium that has emerged, from the circle of the campfire to the solve screen, and now the computer screen. (Digital Storytelling Association, 2011, paragraph. 1).</a:t>
            </a:r>
            <a:endParaRPr lang="ca-ES" i="1" dirty="0"/>
          </a:p>
        </p:txBody>
      </p:sp>
      <p:sp>
        <p:nvSpPr>
          <p:cNvPr id="67587" name="Rectángulo 1"/>
          <p:cNvSpPr>
            <a:spLocks noChangeArrowheads="1"/>
          </p:cNvSpPr>
          <p:nvPr/>
        </p:nvSpPr>
        <p:spPr bwMode="auto">
          <a:xfrm>
            <a:off x="1943100" y="6213475"/>
            <a:ext cx="7200900" cy="644525"/>
          </a:xfrm>
          <a:prstGeom prst="rect">
            <a:avLst/>
          </a:prstGeom>
          <a:noFill/>
          <a:ln w="9525">
            <a:noFill/>
            <a:miter lim="800000"/>
            <a:headEnd/>
            <a:tailEnd/>
          </a:ln>
        </p:spPr>
        <p:txBody>
          <a:bodyPr>
            <a:spAutoFit/>
          </a:bodyPr>
          <a:lstStyle/>
          <a:p>
            <a:pPr marL="457200" algn="r">
              <a:lnSpc>
                <a:spcPct val="115000"/>
              </a:lnSpc>
              <a:spcAft>
                <a:spcPts val="1000"/>
              </a:spcAft>
            </a:pPr>
            <a:r>
              <a:rPr lang="en-US" sz="1200" b="1">
                <a:latin typeface="Calibri" pitchFamily="34" charset="0"/>
                <a:ea typeface="Calibri" pitchFamily="34" charset="0"/>
                <a:cs typeface="Times New Roman" pitchFamily="18" charset="0"/>
              </a:rPr>
              <a:t>Link: Digital Storytelling, what is it and what isn’t it?</a:t>
            </a:r>
            <a:endParaRPr lang="es-ES" sz="1200">
              <a:latin typeface="Calibri" pitchFamily="34" charset="0"/>
              <a:ea typeface="Calibri" pitchFamily="34" charset="0"/>
              <a:cs typeface="Times New Roman" pitchFamily="18" charset="0"/>
            </a:endParaRPr>
          </a:p>
          <a:p>
            <a:pPr marL="457200" algn="r">
              <a:lnSpc>
                <a:spcPct val="115000"/>
              </a:lnSpc>
              <a:spcAft>
                <a:spcPts val="1000"/>
              </a:spcAft>
            </a:pPr>
            <a:r>
              <a:rPr lang="en-US" sz="1200" u="sng">
                <a:solidFill>
                  <a:srgbClr val="0000FF"/>
                </a:solidFill>
                <a:latin typeface="Calibri" pitchFamily="34" charset="0"/>
                <a:ea typeface="Calibri" pitchFamily="34" charset="0"/>
                <a:cs typeface="Times New Roman" pitchFamily="18" charset="0"/>
                <a:hlinkClick r:id="rId2"/>
              </a:rPr>
              <a:t>https://www.youtube.com/watch?v=pGJyrScH_hk</a:t>
            </a:r>
            <a:endParaRPr lang="es-ES" sz="1200">
              <a:latin typeface="Calibri" pitchFamily="34" charset="0"/>
              <a:ea typeface="Calibri" pitchFamily="34" charset="0"/>
              <a:cs typeface="Times New Roman" pitchFamily="18" charset="0"/>
            </a:endParaRPr>
          </a:p>
        </p:txBody>
      </p:sp>
      <p:pic>
        <p:nvPicPr>
          <p:cNvPr id="67588" name="Imagen 5"/>
          <p:cNvPicPr>
            <a:picLocks noChangeAspect="1" noChangeArrowheads="1"/>
          </p:cNvPicPr>
          <p:nvPr/>
        </p:nvPicPr>
        <p:blipFill>
          <a:blip r:embed="rId3"/>
          <a:srcRect/>
          <a:stretch>
            <a:fillRect/>
          </a:stretch>
        </p:blipFill>
        <p:spPr bwMode="auto">
          <a:xfrm>
            <a:off x="5156200" y="6342063"/>
            <a:ext cx="387350" cy="38735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Llamada rectangular redondeada"/>
          <p:cNvSpPr/>
          <p:nvPr/>
        </p:nvSpPr>
        <p:spPr>
          <a:xfrm>
            <a:off x="1098550" y="3844925"/>
            <a:ext cx="7058025" cy="1727200"/>
          </a:xfrm>
          <a:prstGeom prst="wedgeRoundRectCallout">
            <a:avLst>
              <a:gd name="adj1" fmla="val -54649"/>
              <a:gd name="adj2" fmla="val 3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t>Digital storytelling is an online personal narrative in digital format. Digital storytelling can operate outside institutions or organizations, although may organization such as museums and libraries are using digital storytelling to help to achieve their goals for community engagement.</a:t>
            </a:r>
            <a:endParaRPr lang="ca-ES" i="1" dirty="0"/>
          </a:p>
        </p:txBody>
      </p:sp>
      <p:sp>
        <p:nvSpPr>
          <p:cNvPr id="5" name="4 Llamada rectangular redondeada"/>
          <p:cNvSpPr/>
          <p:nvPr/>
        </p:nvSpPr>
        <p:spPr>
          <a:xfrm>
            <a:off x="1098550" y="1484313"/>
            <a:ext cx="7199313" cy="1657350"/>
          </a:xfrm>
          <a:prstGeom prst="wedgeRoundRectCallout">
            <a:avLst>
              <a:gd name="adj1" fmla="val -54649"/>
              <a:gd name="adj2" fmla="val 3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t>Digital storytelling is a natural </a:t>
            </a:r>
            <a:r>
              <a:rPr lang="en-US" i="1"/>
              <a:t>progression from </a:t>
            </a:r>
            <a:r>
              <a:rPr lang="en-US" i="1" dirty="0"/>
              <a:t>oral and writing storytelling. Digital storytelling, at its most basic core, is the practice of using computer based tools to tell stories. The idea is to combine the art of telling stories with variety of multimedia, including graphics, audio, video and web publishing.</a:t>
            </a:r>
            <a:endParaRPr lang="ca-ES" i="1" dirty="0"/>
          </a:p>
        </p:txBody>
      </p:sp>
      <p:sp>
        <p:nvSpPr>
          <p:cNvPr id="2" name="Rectángulo 1">
            <a:extLst>
              <a:ext uri="{FF2B5EF4-FFF2-40B4-BE49-F238E27FC236}"/>
            </a:extLst>
          </p:cNvPr>
          <p:cNvSpPr/>
          <p:nvPr/>
        </p:nvSpPr>
        <p:spPr>
          <a:xfrm>
            <a:off x="3203575" y="6211888"/>
            <a:ext cx="5653088" cy="461962"/>
          </a:xfrm>
          <a:prstGeom prst="rect">
            <a:avLst/>
          </a:prstGeom>
        </p:spPr>
        <p:txBody>
          <a:bodyPr>
            <a:spAutoFit/>
          </a:bodyPr>
          <a:lstStyle/>
          <a:p>
            <a:pPr algn="r" fontAlgn="auto">
              <a:spcBef>
                <a:spcPts val="0"/>
              </a:spcBef>
              <a:spcAft>
                <a:spcPts val="0"/>
              </a:spcAft>
              <a:defRPr/>
            </a:pPr>
            <a:r>
              <a:rPr lang="es-ES" sz="1200" dirty="0">
                <a:latin typeface="+mj-lt"/>
              </a:rPr>
              <a:t>Link: </a:t>
            </a:r>
            <a:r>
              <a:rPr lang="es-ES" sz="1200" dirty="0">
                <a:latin typeface="+mj-lt"/>
                <a:hlinkClick r:id="rId2"/>
              </a:rPr>
              <a:t>https://www.youtube.com/watch?v=LVKeO5IIR_A</a:t>
            </a:r>
            <a:endParaRPr lang="es-ES" sz="1200" dirty="0">
              <a:latin typeface="+mj-lt"/>
            </a:endParaRPr>
          </a:p>
          <a:p>
            <a:pPr algn="r" fontAlgn="auto">
              <a:spcBef>
                <a:spcPts val="0"/>
              </a:spcBef>
              <a:spcAft>
                <a:spcPts val="0"/>
              </a:spcAft>
              <a:defRPr/>
            </a:pPr>
            <a:endParaRPr lang="es-ES" sz="1200" dirty="0">
              <a:latin typeface="+mj-lt"/>
            </a:endParaRPr>
          </a:p>
        </p:txBody>
      </p:sp>
      <p:pic>
        <p:nvPicPr>
          <p:cNvPr id="68612" name="Imagen 5"/>
          <p:cNvPicPr>
            <a:picLocks noChangeAspect="1" noChangeArrowheads="1"/>
          </p:cNvPicPr>
          <p:nvPr/>
        </p:nvPicPr>
        <p:blipFill>
          <a:blip r:embed="rId3"/>
          <a:srcRect/>
          <a:stretch>
            <a:fillRect/>
          </a:stretch>
        </p:blipFill>
        <p:spPr bwMode="auto">
          <a:xfrm>
            <a:off x="4611688" y="6286500"/>
            <a:ext cx="387350" cy="3873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323528" y="1916832"/>
          <a:ext cx="8147248"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634" name="1 Título"/>
          <p:cNvSpPr>
            <a:spLocks noGrp="1"/>
          </p:cNvSpPr>
          <p:nvPr>
            <p:ph type="title"/>
          </p:nvPr>
        </p:nvSpPr>
        <p:spPr>
          <a:xfrm>
            <a:off x="539750" y="765175"/>
            <a:ext cx="8135938" cy="854075"/>
          </a:xfrm>
          <a:solidFill>
            <a:schemeClr val="accent1"/>
          </a:solidFill>
        </p:spPr>
        <p:txBody>
          <a:bodyPr/>
          <a:lstStyle/>
          <a:p>
            <a:pPr eaLnBrk="1" hangingPunct="1"/>
            <a:r>
              <a:rPr lang="es-ES" sz="3600" smtClean="0">
                <a:solidFill>
                  <a:schemeClr val="bg1"/>
                </a:solidFill>
              </a:rPr>
              <a:t>Tools and principles to make a good video</a:t>
            </a:r>
            <a:endParaRPr lang="ca-ES" sz="3600" smtClean="0">
              <a:solidFill>
                <a:schemeClr val="bg1"/>
              </a:solidFill>
            </a:endParaRPr>
          </a:p>
        </p:txBody>
      </p:sp>
      <p:sp>
        <p:nvSpPr>
          <p:cNvPr id="69635" name="11 CuadroTexto"/>
          <p:cNvSpPr txBox="1">
            <a:spLocks noChangeArrowheads="1"/>
          </p:cNvSpPr>
          <p:nvPr/>
        </p:nvSpPr>
        <p:spPr bwMode="auto">
          <a:xfrm>
            <a:off x="684213" y="5661025"/>
            <a:ext cx="7920037" cy="338138"/>
          </a:xfrm>
          <a:prstGeom prst="rect">
            <a:avLst/>
          </a:prstGeom>
          <a:noFill/>
          <a:ln w="9525">
            <a:noFill/>
            <a:miter lim="800000"/>
            <a:headEnd/>
            <a:tailEnd/>
          </a:ln>
        </p:spPr>
        <p:txBody>
          <a:bodyPr>
            <a:spAutoFit/>
          </a:bodyPr>
          <a:lstStyle/>
          <a:p>
            <a:r>
              <a:rPr lang="es-ES" sz="1600" i="1">
                <a:latin typeface="Cambria" pitchFamily="18" charset="0"/>
              </a:rPr>
              <a:t>Page 59 of the Guide</a:t>
            </a:r>
            <a:endParaRPr lang="ca-ES" sz="1600" i="1">
              <a:latin typeface="Cambria"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2276475"/>
            <a:ext cx="8218487" cy="3413125"/>
          </a:xfrm>
        </p:spPr>
        <p:txBody>
          <a:bodyPr rtlCol="0">
            <a:normAutofit fontScale="62500" lnSpcReduction="20000"/>
          </a:bodyPr>
          <a:lstStyle/>
          <a:p>
            <a:pPr marL="0" indent="0" eaLnBrk="1" fontAlgn="auto" hangingPunct="1">
              <a:spcAft>
                <a:spcPts val="0"/>
              </a:spcAft>
              <a:buFont typeface="Arial" panose="020B0604020202020204" pitchFamily="34" charset="0"/>
              <a:buNone/>
              <a:defRPr/>
            </a:pPr>
            <a:endParaRPr lang="es-ES" dirty="0">
              <a:latin typeface="+mj-lt"/>
            </a:endParaRPr>
          </a:p>
          <a:p>
            <a:pPr lvl="1" eaLnBrk="1" fontAlgn="auto" hangingPunct="1">
              <a:spcAft>
                <a:spcPts val="0"/>
              </a:spcAft>
              <a:buFont typeface="Wingdings" panose="05000000000000000000" pitchFamily="2" charset="2"/>
              <a:buChar char="Ø"/>
              <a:defRPr/>
            </a:pPr>
            <a:r>
              <a:rPr lang="en-US" dirty="0">
                <a:latin typeface="+mj-lt"/>
              </a:rPr>
              <a:t>Do not edit together scenes in which camera is moving</a:t>
            </a:r>
          </a:p>
          <a:p>
            <a:pPr lvl="1" eaLnBrk="1" fontAlgn="auto" hangingPunct="1">
              <a:spcAft>
                <a:spcPts val="0"/>
              </a:spcAft>
              <a:buFont typeface="Wingdings" panose="05000000000000000000" pitchFamily="2" charset="2"/>
              <a:buChar char="Ø"/>
              <a:defRPr/>
            </a:pPr>
            <a:r>
              <a:rPr lang="en-US" dirty="0">
                <a:latin typeface="+mj-lt"/>
              </a:rPr>
              <a:t>Shooting in succession should be realized from different angles</a:t>
            </a:r>
          </a:p>
          <a:p>
            <a:pPr lvl="1" eaLnBrk="1" fontAlgn="auto" hangingPunct="1">
              <a:spcAft>
                <a:spcPts val="0"/>
              </a:spcAft>
              <a:buFont typeface="Wingdings" panose="05000000000000000000" pitchFamily="2" charset="2"/>
              <a:buChar char="Ø"/>
              <a:defRPr/>
            </a:pPr>
            <a:r>
              <a:rPr lang="en-US" dirty="0">
                <a:latin typeface="+mj-lt"/>
              </a:rPr>
              <a:t>Face sequences should be shot by alternating the points of view</a:t>
            </a:r>
          </a:p>
          <a:p>
            <a:pPr lvl="1" eaLnBrk="1" fontAlgn="auto" hangingPunct="1">
              <a:spcAft>
                <a:spcPts val="0"/>
              </a:spcAft>
              <a:buFont typeface="Wingdings" panose="05000000000000000000" pitchFamily="2" charset="2"/>
              <a:buChar char="Ø"/>
              <a:defRPr/>
            </a:pPr>
            <a:r>
              <a:rPr lang="en-US" dirty="0">
                <a:latin typeface="+mj-lt"/>
              </a:rPr>
              <a:t>Change the perspective when you shoot buildings</a:t>
            </a:r>
          </a:p>
          <a:p>
            <a:pPr lvl="1" eaLnBrk="1" fontAlgn="auto" hangingPunct="1">
              <a:spcAft>
                <a:spcPts val="0"/>
              </a:spcAft>
              <a:buFont typeface="Wingdings" panose="05000000000000000000" pitchFamily="2" charset="2"/>
              <a:buChar char="Ø"/>
              <a:defRPr/>
            </a:pPr>
            <a:r>
              <a:rPr lang="en-US" dirty="0">
                <a:latin typeface="+mj-lt"/>
              </a:rPr>
              <a:t>Insert cuts when people are moving</a:t>
            </a:r>
          </a:p>
          <a:p>
            <a:pPr lvl="1" eaLnBrk="1" fontAlgn="auto" hangingPunct="1">
              <a:spcAft>
                <a:spcPts val="0"/>
              </a:spcAft>
              <a:buFont typeface="Wingdings" panose="05000000000000000000" pitchFamily="2" charset="2"/>
              <a:buChar char="Ø"/>
              <a:defRPr/>
            </a:pPr>
            <a:r>
              <a:rPr lang="en-US" dirty="0">
                <a:latin typeface="+mj-lt"/>
              </a:rPr>
              <a:t>Make sure that the passages are harmonious</a:t>
            </a:r>
          </a:p>
          <a:p>
            <a:pPr lvl="1" eaLnBrk="1" fontAlgn="auto" hangingPunct="1">
              <a:spcAft>
                <a:spcPts val="0"/>
              </a:spcAft>
              <a:buFont typeface="Wingdings" panose="05000000000000000000" pitchFamily="2" charset="2"/>
              <a:buChar char="Ø"/>
              <a:defRPr/>
            </a:pPr>
            <a:r>
              <a:rPr lang="en-US" dirty="0">
                <a:latin typeface="+mj-lt"/>
              </a:rPr>
              <a:t>Shots with fast movements could have a longer duration</a:t>
            </a:r>
          </a:p>
          <a:p>
            <a:pPr lvl="1" eaLnBrk="1" fontAlgn="auto" hangingPunct="1">
              <a:spcAft>
                <a:spcPts val="0"/>
              </a:spcAft>
              <a:buFont typeface="Wingdings" panose="05000000000000000000" pitchFamily="2" charset="2"/>
              <a:buChar char="Ø"/>
              <a:defRPr/>
            </a:pPr>
            <a:r>
              <a:rPr lang="en-US" dirty="0">
                <a:latin typeface="+mj-lt"/>
              </a:rPr>
              <a:t>Since wide fields have a more consistent content, their duration must be longer</a:t>
            </a:r>
          </a:p>
          <a:p>
            <a:pPr lvl="1" eaLnBrk="1" fontAlgn="auto" hangingPunct="1">
              <a:spcAft>
                <a:spcPts val="0"/>
              </a:spcAft>
              <a:buFont typeface="Wingdings" panose="05000000000000000000" pitchFamily="2" charset="2"/>
              <a:buChar char="Ø"/>
              <a:defRPr/>
            </a:pPr>
            <a:r>
              <a:rPr lang="en-US" dirty="0">
                <a:latin typeface="+mj-lt"/>
              </a:rPr>
              <a:t>Give Rhythm</a:t>
            </a:r>
          </a:p>
          <a:p>
            <a:pPr lvl="1" eaLnBrk="1" fontAlgn="auto" hangingPunct="1">
              <a:spcAft>
                <a:spcPts val="0"/>
              </a:spcAft>
              <a:buFont typeface="Wingdings" panose="05000000000000000000" pitchFamily="2" charset="2"/>
              <a:buChar char="Ø"/>
              <a:defRPr/>
            </a:pPr>
            <a:r>
              <a:rPr lang="en-US" dirty="0">
                <a:latin typeface="+mj-lt"/>
              </a:rPr>
              <a:t>Start from the wide field</a:t>
            </a:r>
          </a:p>
        </p:txBody>
      </p:sp>
      <p:sp>
        <p:nvSpPr>
          <p:cNvPr id="4" name="3 Rectángulo redondeado"/>
          <p:cNvSpPr/>
          <p:nvPr/>
        </p:nvSpPr>
        <p:spPr>
          <a:xfrm>
            <a:off x="1476375" y="836613"/>
            <a:ext cx="5472113" cy="5762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es-ES" sz="2000" dirty="0">
                <a:solidFill>
                  <a:srgbClr val="0070C0"/>
                </a:solidFill>
                <a:latin typeface="+mj-lt"/>
              </a:rPr>
              <a:t>Basic </a:t>
            </a:r>
            <a:r>
              <a:rPr lang="es-ES" sz="2000" dirty="0" err="1">
                <a:solidFill>
                  <a:srgbClr val="0070C0"/>
                </a:solidFill>
                <a:latin typeface="+mj-lt"/>
              </a:rPr>
              <a:t>principles</a:t>
            </a:r>
            <a:r>
              <a:rPr lang="es-ES" sz="2000" dirty="0">
                <a:solidFill>
                  <a:srgbClr val="0070C0"/>
                </a:solidFill>
                <a:latin typeface="+mj-lt"/>
              </a:rPr>
              <a:t> of video </a:t>
            </a:r>
            <a:r>
              <a:rPr lang="es-ES" sz="2000" dirty="0" err="1">
                <a:solidFill>
                  <a:srgbClr val="0070C0"/>
                </a:solidFill>
                <a:latin typeface="+mj-lt"/>
              </a:rPr>
              <a:t>making</a:t>
            </a:r>
            <a:r>
              <a:rPr lang="es-ES" sz="2000" dirty="0">
                <a:solidFill>
                  <a:srgbClr val="0070C0"/>
                </a:solidFill>
                <a:latin typeface="+mj-lt"/>
              </a:rPr>
              <a:t> </a:t>
            </a:r>
            <a:r>
              <a:rPr lang="es-ES" sz="2000" dirty="0" err="1">
                <a:solidFill>
                  <a:srgbClr val="0070C0"/>
                </a:solidFill>
                <a:latin typeface="+mj-lt"/>
              </a:rPr>
              <a:t>for</a:t>
            </a:r>
            <a:r>
              <a:rPr lang="es-ES" sz="2000" dirty="0">
                <a:solidFill>
                  <a:srgbClr val="0070C0"/>
                </a:solidFill>
                <a:latin typeface="+mj-lt"/>
              </a:rPr>
              <a:t> training</a:t>
            </a:r>
            <a:endParaRPr lang="ca-ES" sz="2000" dirty="0">
              <a:solidFill>
                <a:srgbClr val="0070C0"/>
              </a:solidFill>
              <a:latin typeface="+mj-lt"/>
            </a:endParaRPr>
          </a:p>
        </p:txBody>
      </p:sp>
      <p:graphicFrame>
        <p:nvGraphicFramePr>
          <p:cNvPr id="7" name="6 Diagrama"/>
          <p:cNvGraphicFramePr/>
          <p:nvPr/>
        </p:nvGraphicFramePr>
        <p:xfrm>
          <a:off x="467544" y="1628800"/>
          <a:ext cx="7272808" cy="682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2988" y="2060575"/>
            <a:ext cx="7654925" cy="3702050"/>
          </a:xfrm>
        </p:spPr>
        <p:txBody>
          <a:bodyPr rtlCol="0">
            <a:normAutofit/>
          </a:bodyPr>
          <a:lstStyle/>
          <a:p>
            <a:pPr eaLnBrk="1" fontAlgn="auto" hangingPunct="1">
              <a:spcAft>
                <a:spcPts val="0"/>
              </a:spcAft>
              <a:buFont typeface="Arial" panose="020B0604020202020204" pitchFamily="34" charset="0"/>
              <a:buChar char="•"/>
              <a:defRPr/>
            </a:pPr>
            <a:r>
              <a:rPr lang="en-US" dirty="0">
                <a:latin typeface="+mj-lt"/>
              </a:rPr>
              <a:t>Editing by analogy</a:t>
            </a:r>
          </a:p>
          <a:p>
            <a:pPr eaLnBrk="1" fontAlgn="auto" hangingPunct="1">
              <a:spcAft>
                <a:spcPts val="0"/>
              </a:spcAft>
              <a:buFont typeface="Arial" panose="020B0604020202020204" pitchFamily="34" charset="0"/>
              <a:buChar char="•"/>
              <a:defRPr/>
            </a:pPr>
            <a:r>
              <a:rPr lang="en-US" dirty="0">
                <a:latin typeface="+mj-lt"/>
              </a:rPr>
              <a:t>Parallel editing</a:t>
            </a:r>
          </a:p>
          <a:p>
            <a:pPr eaLnBrk="1" fontAlgn="auto" hangingPunct="1">
              <a:spcAft>
                <a:spcPts val="0"/>
              </a:spcAft>
              <a:buFont typeface="Arial" panose="020B0604020202020204" pitchFamily="34" charset="0"/>
              <a:buChar char="•"/>
              <a:defRPr/>
            </a:pPr>
            <a:r>
              <a:rPr lang="en-US" dirty="0">
                <a:latin typeface="+mj-lt"/>
              </a:rPr>
              <a:t>Editing by contrast</a:t>
            </a:r>
          </a:p>
          <a:p>
            <a:pPr eaLnBrk="1" fontAlgn="auto" hangingPunct="1">
              <a:spcAft>
                <a:spcPts val="0"/>
              </a:spcAft>
              <a:buFont typeface="Arial" panose="020B0604020202020204" pitchFamily="34" charset="0"/>
              <a:buChar char="•"/>
              <a:defRPr/>
            </a:pPr>
            <a:r>
              <a:rPr lang="en-US" dirty="0">
                <a:latin typeface="+mj-lt"/>
              </a:rPr>
              <a:t>Replacement editing</a:t>
            </a:r>
          </a:p>
          <a:p>
            <a:pPr eaLnBrk="1" fontAlgn="auto" hangingPunct="1">
              <a:spcAft>
                <a:spcPts val="0"/>
              </a:spcAft>
              <a:buFont typeface="Arial" panose="020B0604020202020204" pitchFamily="34" charset="0"/>
              <a:buChar char="•"/>
              <a:defRPr/>
            </a:pPr>
            <a:r>
              <a:rPr lang="en-US" dirty="0">
                <a:latin typeface="+mj-lt"/>
              </a:rPr>
              <a:t>Casual editing</a:t>
            </a:r>
          </a:p>
          <a:p>
            <a:pPr eaLnBrk="1" fontAlgn="auto" hangingPunct="1">
              <a:spcAft>
                <a:spcPts val="0"/>
              </a:spcAft>
              <a:buFont typeface="Arial" panose="020B0604020202020204" pitchFamily="34" charset="0"/>
              <a:buChar char="•"/>
              <a:defRPr/>
            </a:pPr>
            <a:r>
              <a:rPr lang="en-US" dirty="0">
                <a:latin typeface="+mj-lt"/>
              </a:rPr>
              <a:t>Formal editing</a:t>
            </a:r>
          </a:p>
        </p:txBody>
      </p:sp>
      <p:graphicFrame>
        <p:nvGraphicFramePr>
          <p:cNvPr id="4" name="3 Diagrama"/>
          <p:cNvGraphicFramePr/>
          <p:nvPr/>
        </p:nvGraphicFramePr>
        <p:xfrm>
          <a:off x="539552" y="836712"/>
          <a:ext cx="7272808" cy="682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550" y="2060575"/>
            <a:ext cx="7786688" cy="3849688"/>
          </a:xfrm>
        </p:spPr>
        <p:txBody>
          <a:bodyPr rtlCol="0">
            <a:normAutofit/>
          </a:bodyPr>
          <a:lstStyle/>
          <a:p>
            <a:pPr eaLnBrk="1" fontAlgn="auto" hangingPunct="1">
              <a:spcAft>
                <a:spcPts val="0"/>
              </a:spcAft>
              <a:buFont typeface="Arial" panose="020B0604020202020204" pitchFamily="34" charset="0"/>
              <a:buChar char="•"/>
              <a:defRPr/>
            </a:pPr>
            <a:r>
              <a:rPr lang="en-US" sz="2800" dirty="0">
                <a:latin typeface="+mj-lt"/>
              </a:rPr>
              <a:t>Briefly communicate didactic objectives</a:t>
            </a:r>
            <a:endParaRPr lang="ca-ES" sz="2800" dirty="0">
              <a:latin typeface="+mj-lt"/>
            </a:endParaRPr>
          </a:p>
          <a:p>
            <a:pPr eaLnBrk="1" fontAlgn="auto" hangingPunct="1">
              <a:spcAft>
                <a:spcPts val="0"/>
              </a:spcAft>
              <a:buFont typeface="Arial" panose="020B0604020202020204" pitchFamily="34" charset="0"/>
              <a:buChar char="•"/>
              <a:defRPr/>
            </a:pPr>
            <a:r>
              <a:rPr lang="en-US" sz="2800" dirty="0">
                <a:latin typeface="+mj-lt"/>
              </a:rPr>
              <a:t>Propose questions and doubts at the beginning, during and at the end of the video in order to lead and guide spectators’ reflection</a:t>
            </a:r>
            <a:endParaRPr lang="ca-ES" sz="2800" dirty="0">
              <a:latin typeface="+mj-lt"/>
            </a:endParaRPr>
          </a:p>
          <a:p>
            <a:pPr eaLnBrk="1" fontAlgn="auto" hangingPunct="1">
              <a:spcAft>
                <a:spcPts val="0"/>
              </a:spcAft>
              <a:buFont typeface="Arial" panose="020B0604020202020204" pitchFamily="34" charset="0"/>
              <a:buChar char="•"/>
              <a:defRPr/>
            </a:pPr>
            <a:r>
              <a:rPr lang="en-US" sz="2800" dirty="0">
                <a:latin typeface="+mj-lt"/>
              </a:rPr>
              <a:t>Reveal some crucial moments, in order to stimulate the attention of the student with respect to some guiding issues.</a:t>
            </a:r>
            <a:endParaRPr lang="ca-ES" sz="2800" dirty="0">
              <a:latin typeface="+mj-lt"/>
            </a:endParaRPr>
          </a:p>
          <a:p>
            <a:pPr eaLnBrk="1" fontAlgn="auto" hangingPunct="1">
              <a:spcAft>
                <a:spcPts val="0"/>
              </a:spcAft>
              <a:buFont typeface="Arial" panose="020B0604020202020204" pitchFamily="34" charset="0"/>
              <a:buChar char="•"/>
              <a:defRPr/>
            </a:pPr>
            <a:endParaRPr lang="ca-ES" sz="2800" dirty="0">
              <a:latin typeface="+mj-lt"/>
            </a:endParaRPr>
          </a:p>
          <a:p>
            <a:pPr eaLnBrk="1" fontAlgn="auto" hangingPunct="1">
              <a:spcAft>
                <a:spcPts val="0"/>
              </a:spcAft>
              <a:buFont typeface="Arial" panose="020B0604020202020204" pitchFamily="34" charset="0"/>
              <a:buChar char="•"/>
              <a:defRPr/>
            </a:pPr>
            <a:endParaRPr lang="ca-ES" dirty="0"/>
          </a:p>
        </p:txBody>
      </p:sp>
      <p:graphicFrame>
        <p:nvGraphicFramePr>
          <p:cNvPr id="7" name="6 Diagrama"/>
          <p:cNvGraphicFramePr/>
          <p:nvPr/>
        </p:nvGraphicFramePr>
        <p:xfrm>
          <a:off x="539552" y="836712"/>
          <a:ext cx="7272808" cy="682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 Título"/>
          <p:cNvSpPr>
            <a:spLocks noGrp="1"/>
          </p:cNvSpPr>
          <p:nvPr>
            <p:ph type="title"/>
          </p:nvPr>
        </p:nvSpPr>
        <p:spPr>
          <a:xfrm>
            <a:off x="539750" y="765175"/>
            <a:ext cx="8135938" cy="854075"/>
          </a:xfrm>
          <a:solidFill>
            <a:schemeClr val="accent1"/>
          </a:solidFill>
        </p:spPr>
        <p:txBody>
          <a:bodyPr/>
          <a:lstStyle/>
          <a:p>
            <a:pPr eaLnBrk="1" hangingPunct="1"/>
            <a:r>
              <a:rPr lang="es-ES" sz="3600" smtClean="0">
                <a:solidFill>
                  <a:schemeClr val="bg1"/>
                </a:solidFill>
              </a:rPr>
              <a:t>The Digital Curricula Story</a:t>
            </a:r>
            <a:endParaRPr lang="ca-ES" sz="3600" smtClean="0">
              <a:solidFill>
                <a:schemeClr val="bg1"/>
              </a:solidFill>
            </a:endParaRPr>
          </a:p>
        </p:txBody>
      </p:sp>
      <p:sp>
        <p:nvSpPr>
          <p:cNvPr id="5" name="4 Llamada rectangular redondeada"/>
          <p:cNvSpPr/>
          <p:nvPr/>
        </p:nvSpPr>
        <p:spPr>
          <a:xfrm>
            <a:off x="755650" y="2205038"/>
            <a:ext cx="7632700" cy="2841625"/>
          </a:xfrm>
          <a:prstGeom prst="wedgeRoundRectCallout">
            <a:avLst>
              <a:gd name="adj1" fmla="val -54649"/>
              <a:gd name="adj2" fmla="val 3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t>A Digital Curricula Story is a short personal story about two and a half minutes by combining audio recordings, images, photographic sequences and/or film elements.</a:t>
            </a:r>
          </a:p>
          <a:p>
            <a:pPr fontAlgn="auto">
              <a:spcBef>
                <a:spcPts val="0"/>
              </a:spcBef>
              <a:spcAft>
                <a:spcPts val="0"/>
              </a:spcAft>
              <a:defRPr/>
            </a:pPr>
            <a:endParaRPr lang="ca-ES" i="1" dirty="0"/>
          </a:p>
          <a:p>
            <a:pPr fontAlgn="auto">
              <a:spcBef>
                <a:spcPts val="0"/>
              </a:spcBef>
              <a:spcAft>
                <a:spcPts val="0"/>
              </a:spcAft>
              <a:defRPr/>
            </a:pPr>
            <a:r>
              <a:rPr lang="en-US" i="1" dirty="0"/>
              <a:t>It </a:t>
            </a:r>
            <a:r>
              <a:rPr lang="en-US" b="1" i="1" dirty="0"/>
              <a:t>tells the story of a person from the perspective of his skills and abilities, motivations, values, passions and professional vocation</a:t>
            </a:r>
            <a:r>
              <a:rPr lang="en-US" i="1" dirty="0"/>
              <a:t>…</a:t>
            </a:r>
          </a:p>
          <a:p>
            <a:pPr fontAlgn="auto">
              <a:spcBef>
                <a:spcPts val="0"/>
              </a:spcBef>
              <a:spcAft>
                <a:spcPts val="0"/>
              </a:spcAft>
              <a:defRPr/>
            </a:pPr>
            <a:endParaRPr lang="ca-ES" i="1" dirty="0"/>
          </a:p>
          <a:p>
            <a:pPr fontAlgn="auto">
              <a:spcBef>
                <a:spcPts val="0"/>
              </a:spcBef>
              <a:spcAft>
                <a:spcPts val="0"/>
              </a:spcAft>
              <a:defRPr/>
            </a:pPr>
            <a:r>
              <a:rPr lang="en-US" i="1" dirty="0"/>
              <a:t>The Digital Curricula Story innovates and improves the more commune curriculum vitae because…</a:t>
            </a:r>
            <a:endParaRPr lang="ca-ES" i="1" dirty="0"/>
          </a:p>
          <a:p>
            <a:pPr fontAlgn="auto">
              <a:spcBef>
                <a:spcPts val="0"/>
              </a:spcBef>
              <a:spcAft>
                <a:spcPts val="0"/>
              </a:spcAft>
              <a:defRPr/>
            </a:pPr>
            <a:r>
              <a:rPr lang="en-US" b="1" i="1" dirty="0"/>
              <a:t> </a:t>
            </a:r>
            <a:endParaRPr lang="ca-ES" dirty="0"/>
          </a:p>
        </p:txBody>
      </p:sp>
      <p:sp>
        <p:nvSpPr>
          <p:cNvPr id="2" name="1 Rectángulo"/>
          <p:cNvSpPr/>
          <p:nvPr/>
        </p:nvSpPr>
        <p:spPr>
          <a:xfrm>
            <a:off x="755650" y="1773238"/>
            <a:ext cx="1136650" cy="368300"/>
          </a:xfrm>
          <a:prstGeom prst="rect">
            <a:avLst/>
          </a:prstGeom>
        </p:spPr>
        <p:txBody>
          <a:bodyPr wrap="none">
            <a:spAutoFit/>
          </a:bodyPr>
          <a:lstStyle/>
          <a:p>
            <a:pPr fontAlgn="auto">
              <a:spcBef>
                <a:spcPts val="0"/>
              </a:spcBef>
              <a:spcAft>
                <a:spcPts val="0"/>
              </a:spcAft>
              <a:defRPr/>
            </a:pPr>
            <a:r>
              <a:rPr lang="es-ES" b="1" dirty="0" err="1">
                <a:solidFill>
                  <a:srgbClr val="C00000"/>
                </a:solidFill>
                <a:latin typeface="+mj-lt"/>
              </a:rPr>
              <a:t>Definition</a:t>
            </a:r>
            <a:endParaRPr lang="ca-ES" b="1" dirty="0">
              <a:solidFill>
                <a:srgbClr val="C00000"/>
              </a:solidFill>
              <a:latin typeface="+mj-l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1476375" y="836613"/>
            <a:ext cx="5472113" cy="5762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sz="2000" dirty="0" err="1">
                <a:solidFill>
                  <a:srgbClr val="0070C0"/>
                </a:solidFill>
                <a:latin typeface="+mj-lt"/>
              </a:rPr>
              <a:t>Characteristics</a:t>
            </a:r>
            <a:endParaRPr lang="ca-ES" sz="2000" dirty="0">
              <a:solidFill>
                <a:srgbClr val="0070C0"/>
              </a:solidFill>
              <a:latin typeface="+mj-l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1196975"/>
            <a:ext cx="8229600" cy="4525963"/>
          </a:xfrm>
        </p:spPr>
        <p:style>
          <a:lnRef idx="1">
            <a:schemeClr val="accent1"/>
          </a:lnRef>
          <a:fillRef idx="2">
            <a:schemeClr val="accent1"/>
          </a:fillRef>
          <a:effectRef idx="1">
            <a:schemeClr val="accent1"/>
          </a:effectRef>
          <a:fontRef idx="minor">
            <a:schemeClr val="dk1"/>
          </a:fontRef>
        </p:style>
        <p:txBody>
          <a:bodyPr rtlCol="0">
            <a:normAutofit/>
          </a:bodyPr>
          <a:lstStyle/>
          <a:p>
            <a:pPr marL="0" indent="0" eaLnBrk="1" fontAlgn="auto" hangingPunct="1">
              <a:spcAft>
                <a:spcPts val="0"/>
              </a:spcAft>
              <a:buFont typeface="Arial" panose="020B0604020202020204" pitchFamily="34" charset="0"/>
              <a:buNone/>
              <a:defRPr/>
            </a:pPr>
            <a:r>
              <a:rPr lang="en-US" sz="3000" b="1" dirty="0">
                <a:solidFill>
                  <a:schemeClr val="accent1">
                    <a:lumMod val="75000"/>
                  </a:schemeClr>
                </a:solidFill>
                <a:latin typeface="+mj-lt"/>
              </a:rPr>
              <a:t>A Digital curricula Story is also:</a:t>
            </a:r>
          </a:p>
          <a:p>
            <a:pPr marL="0" indent="0" eaLnBrk="1" fontAlgn="auto" hangingPunct="1">
              <a:spcAft>
                <a:spcPts val="0"/>
              </a:spcAft>
              <a:buFont typeface="Arial" panose="020B0604020202020204" pitchFamily="34" charset="0"/>
              <a:buNone/>
              <a:defRPr/>
            </a:pPr>
            <a:endParaRPr lang="ca-ES" sz="3000" b="1" dirty="0">
              <a:solidFill>
                <a:schemeClr val="accent1">
                  <a:lumMod val="75000"/>
                </a:schemeClr>
              </a:solidFill>
              <a:latin typeface="+mj-lt"/>
            </a:endParaRPr>
          </a:p>
          <a:p>
            <a:pPr eaLnBrk="1" fontAlgn="auto" hangingPunct="1">
              <a:spcAft>
                <a:spcPts val="0"/>
              </a:spcAft>
              <a:buFont typeface="Arial" panose="020B0604020202020204" pitchFamily="34" charset="0"/>
              <a:buChar char="•"/>
              <a:defRPr/>
            </a:pPr>
            <a:r>
              <a:rPr lang="en-US" sz="2400" dirty="0">
                <a:latin typeface="+mj-lt"/>
              </a:rPr>
              <a:t>A </a:t>
            </a:r>
            <a:r>
              <a:rPr lang="en-US" sz="2400" b="1" dirty="0">
                <a:latin typeface="+mj-lt"/>
              </a:rPr>
              <a:t>story created around the professional sphere </a:t>
            </a:r>
            <a:r>
              <a:rPr lang="en-US" sz="2400" dirty="0">
                <a:latin typeface="+mj-lt"/>
              </a:rPr>
              <a:t>in digital format</a:t>
            </a:r>
            <a:endParaRPr lang="ca-ES" sz="2400" dirty="0">
              <a:latin typeface="+mj-lt"/>
            </a:endParaRPr>
          </a:p>
          <a:p>
            <a:pPr eaLnBrk="1" fontAlgn="auto" hangingPunct="1">
              <a:spcAft>
                <a:spcPts val="0"/>
              </a:spcAft>
              <a:buFont typeface="Arial" panose="020B0604020202020204" pitchFamily="34" charset="0"/>
              <a:buChar char="•"/>
              <a:defRPr/>
            </a:pPr>
            <a:r>
              <a:rPr lang="en-US" sz="2400" dirty="0">
                <a:latin typeface="+mj-lt"/>
              </a:rPr>
              <a:t>A </a:t>
            </a:r>
            <a:r>
              <a:rPr lang="en-US" sz="2400" b="1" dirty="0">
                <a:latin typeface="+mj-lt"/>
              </a:rPr>
              <a:t>creative tool to show </a:t>
            </a:r>
            <a:r>
              <a:rPr lang="en-US" sz="2400" dirty="0">
                <a:latin typeface="+mj-lt"/>
              </a:rPr>
              <a:t>the key competences</a:t>
            </a:r>
            <a:endParaRPr lang="ca-ES" sz="2400" dirty="0">
              <a:latin typeface="+mj-lt"/>
            </a:endParaRPr>
          </a:p>
          <a:p>
            <a:pPr eaLnBrk="1" fontAlgn="auto" hangingPunct="1">
              <a:spcAft>
                <a:spcPts val="0"/>
              </a:spcAft>
              <a:buFont typeface="Arial" panose="020B0604020202020204" pitchFamily="34" charset="0"/>
              <a:buChar char="•"/>
              <a:defRPr/>
            </a:pPr>
            <a:r>
              <a:rPr lang="en-US" sz="2400" dirty="0">
                <a:latin typeface="+mj-lt"/>
              </a:rPr>
              <a:t>An </a:t>
            </a:r>
            <a:r>
              <a:rPr lang="en-US" sz="2400" b="1" dirty="0">
                <a:latin typeface="+mj-lt"/>
              </a:rPr>
              <a:t>ex post evaluation device </a:t>
            </a:r>
            <a:r>
              <a:rPr lang="en-US" sz="2400" dirty="0">
                <a:latin typeface="+mj-lt"/>
              </a:rPr>
              <a:t>of a training process or a skills assessment</a:t>
            </a:r>
            <a:endParaRPr lang="ca-ES" sz="2400" dirty="0">
              <a:latin typeface="+mj-lt"/>
            </a:endParaRPr>
          </a:p>
          <a:p>
            <a:pPr eaLnBrk="1" fontAlgn="auto" hangingPunct="1">
              <a:spcAft>
                <a:spcPts val="0"/>
              </a:spcAft>
              <a:buFont typeface="Arial" panose="020B0604020202020204" pitchFamily="34" charset="0"/>
              <a:buChar char="•"/>
              <a:defRPr/>
            </a:pPr>
            <a:r>
              <a:rPr lang="en-US" sz="2400" dirty="0">
                <a:latin typeface="+mj-lt"/>
              </a:rPr>
              <a:t>A </a:t>
            </a:r>
            <a:r>
              <a:rPr lang="en-US" sz="2400" b="1" dirty="0">
                <a:latin typeface="+mj-lt"/>
              </a:rPr>
              <a:t>way to share their personal and professional experience </a:t>
            </a:r>
            <a:r>
              <a:rPr lang="en-US" sz="2400" dirty="0">
                <a:latin typeface="+mj-lt"/>
              </a:rPr>
              <a:t>with others</a:t>
            </a:r>
            <a:endParaRPr lang="ca-ES" sz="2400" dirty="0">
              <a:latin typeface="+mj-lt"/>
            </a:endParaRPr>
          </a:p>
          <a:p>
            <a:pPr eaLnBrk="1" fontAlgn="auto" hangingPunct="1">
              <a:spcAft>
                <a:spcPts val="0"/>
              </a:spcAft>
              <a:buFont typeface="Arial" panose="020B0604020202020204" pitchFamily="34" charset="0"/>
              <a:buChar char="•"/>
              <a:defRPr/>
            </a:pPr>
            <a:r>
              <a:rPr lang="en-US" sz="2400" dirty="0">
                <a:latin typeface="+mj-lt"/>
              </a:rPr>
              <a:t>A process of </a:t>
            </a:r>
            <a:r>
              <a:rPr lang="en-US" sz="2400" b="1" dirty="0">
                <a:latin typeface="+mj-lt"/>
              </a:rPr>
              <a:t>continuous self development</a:t>
            </a:r>
            <a:endParaRPr lang="ca-ES" sz="2400" b="1" dirty="0">
              <a:latin typeface="+mj-lt"/>
            </a:endParaRPr>
          </a:p>
          <a:p>
            <a:pPr eaLnBrk="1" fontAlgn="auto" hangingPunct="1">
              <a:spcAft>
                <a:spcPts val="0"/>
              </a:spcAft>
              <a:buFont typeface="Arial" panose="020B0604020202020204" pitchFamily="34" charset="0"/>
              <a:buChar char="•"/>
              <a:defRPr/>
            </a:pPr>
            <a:endParaRPr lang="ca-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288" y="1468438"/>
            <a:ext cx="8291512" cy="4713287"/>
          </a:xfrm>
        </p:spPr>
        <p:txBody>
          <a:bodyPr rtlCol="0">
            <a:normAutofit/>
          </a:bodyPr>
          <a:lstStyle/>
          <a:p>
            <a:pPr marL="0" indent="0" eaLnBrk="1" hangingPunct="1">
              <a:spcAft>
                <a:spcPts val="0"/>
              </a:spcAft>
              <a:buFont typeface="Arial" panose="020B0604020202020204" pitchFamily="34" charset="0"/>
              <a:buNone/>
              <a:defRPr/>
            </a:pPr>
            <a:r>
              <a:rPr lang="en-US" sz="1800" dirty="0">
                <a:latin typeface="+mj-lt"/>
              </a:rPr>
              <a:t>This project will benefit the following main target groups:</a:t>
            </a:r>
          </a:p>
          <a:p>
            <a:pPr marL="0" indent="0" eaLnBrk="1" hangingPunct="1">
              <a:spcAft>
                <a:spcPts val="0"/>
              </a:spcAft>
              <a:buFont typeface="Arial" panose="020B0604020202020204" pitchFamily="34" charset="0"/>
              <a:buNone/>
              <a:defRPr/>
            </a:pPr>
            <a:endParaRPr lang="en-US" sz="1800" dirty="0">
              <a:latin typeface="+mj-lt"/>
            </a:endParaRPr>
          </a:p>
          <a:p>
            <a:pPr eaLnBrk="1" hangingPunct="1">
              <a:spcAft>
                <a:spcPts val="0"/>
              </a:spcAft>
              <a:buFont typeface="Arial" panose="020B0604020202020204" pitchFamily="34" charset="0"/>
              <a:buChar char="•"/>
              <a:defRPr/>
            </a:pPr>
            <a:r>
              <a:rPr lang="en-US" sz="1800" dirty="0">
                <a:latin typeface="+mj-lt"/>
              </a:rPr>
              <a:t>lay people, aspirant entrepreneurs and entrepreneurs willing to improve their SIE</a:t>
            </a:r>
          </a:p>
          <a:p>
            <a:pPr eaLnBrk="1" hangingPunct="1">
              <a:spcAft>
                <a:spcPts val="0"/>
              </a:spcAft>
              <a:buFont typeface="Arial" panose="020B0604020202020204" pitchFamily="34" charset="0"/>
              <a:buChar char="•"/>
              <a:defRPr/>
            </a:pPr>
            <a:r>
              <a:rPr lang="en-US" sz="1800" dirty="0">
                <a:latin typeface="+mj-lt"/>
              </a:rPr>
              <a:t>VET trainers willing to improve their skill in developing the SIE of their learners</a:t>
            </a:r>
          </a:p>
          <a:p>
            <a:pPr eaLnBrk="1" hangingPunct="1">
              <a:spcAft>
                <a:spcPts val="0"/>
              </a:spcAft>
              <a:buFont typeface="Arial" panose="020B0604020202020204" pitchFamily="34" charset="0"/>
              <a:buChar char="•"/>
              <a:defRPr/>
            </a:pPr>
            <a:r>
              <a:rPr lang="en-US" sz="1800" dirty="0">
                <a:latin typeface="+mj-lt"/>
              </a:rPr>
              <a:t>VET organizations and organizations supporting entrepreneurs and aspirant entrepreneurs: employers’ associations, decision makers involved with entrepreneurship, researchers of the field, etc.</a:t>
            </a:r>
          </a:p>
          <a:p>
            <a:pPr marL="0" indent="0" eaLnBrk="1" fontAlgn="auto" hangingPunct="1">
              <a:spcAft>
                <a:spcPts val="0"/>
              </a:spcAft>
              <a:buFont typeface="Arial" panose="020B0604020202020204" pitchFamily="34" charset="0"/>
              <a:buNone/>
              <a:defRPr/>
            </a:pPr>
            <a:endParaRPr lang="en-US" sz="1800" dirty="0">
              <a:latin typeface="+mj-lt"/>
            </a:endParaRPr>
          </a:p>
          <a:p>
            <a:pPr marL="0" indent="0" eaLnBrk="1" fontAlgn="auto" hangingPunct="1">
              <a:spcAft>
                <a:spcPts val="0"/>
              </a:spcAft>
              <a:buFont typeface="Arial" panose="020B0604020202020204" pitchFamily="34" charset="0"/>
              <a:buNone/>
              <a:defRPr/>
            </a:pPr>
            <a:r>
              <a:rPr lang="en-US" sz="1800" dirty="0">
                <a:latin typeface="+mj-lt"/>
              </a:rPr>
              <a:t> </a:t>
            </a:r>
          </a:p>
          <a:p>
            <a:pPr marL="0" indent="0" eaLnBrk="1" fontAlgn="auto" hangingPunct="1">
              <a:spcAft>
                <a:spcPts val="0"/>
              </a:spcAft>
              <a:buFont typeface="Arial" panose="020B0604020202020204" pitchFamily="34" charset="0"/>
              <a:buNone/>
              <a:defRPr/>
            </a:pPr>
            <a:r>
              <a:rPr lang="en-US" sz="2400" b="1" dirty="0">
                <a:solidFill>
                  <a:schemeClr val="accent2"/>
                </a:solidFill>
                <a:latin typeface="+mj-lt"/>
              </a:rPr>
              <a:t>This e-training course is addressed to VET trainers</a:t>
            </a:r>
            <a:endParaRPr lang="ca-ES" sz="2400" b="1" dirty="0">
              <a:solidFill>
                <a:schemeClr val="accent2"/>
              </a:solidFill>
              <a:latin typeface="+mj-lt"/>
            </a:endParaRPr>
          </a:p>
          <a:p>
            <a:pPr eaLnBrk="1" fontAlgn="auto" hangingPunct="1">
              <a:spcAft>
                <a:spcPts val="0"/>
              </a:spcAft>
              <a:buFont typeface="Arial" panose="020B0604020202020204" pitchFamily="34" charset="0"/>
              <a:buChar char="•"/>
              <a:defRPr/>
            </a:pPr>
            <a:endParaRPr lang="ca-ES" sz="1800" dirty="0">
              <a:latin typeface="+mj-lt"/>
            </a:endParaRPr>
          </a:p>
        </p:txBody>
      </p:sp>
      <p:sp>
        <p:nvSpPr>
          <p:cNvPr id="2" name="1 Rectángulo redondeado"/>
          <p:cNvSpPr/>
          <p:nvPr/>
        </p:nvSpPr>
        <p:spPr>
          <a:xfrm>
            <a:off x="3276600" y="765175"/>
            <a:ext cx="2087563"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dirty="0">
                <a:latin typeface="+mj-lt"/>
              </a:rPr>
              <a:t>Target </a:t>
            </a:r>
            <a:r>
              <a:rPr lang="es-ES" dirty="0" err="1">
                <a:latin typeface="+mj-lt"/>
              </a:rPr>
              <a:t>group</a:t>
            </a:r>
            <a:endParaRPr lang="ca-ES" dirty="0">
              <a:latin typeface="+mj-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692275" y="620713"/>
            <a:ext cx="5472113" cy="5762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sz="2000" dirty="0" err="1">
                <a:solidFill>
                  <a:srgbClr val="0070C0"/>
                </a:solidFill>
                <a:latin typeface="+mj-lt"/>
              </a:rPr>
              <a:t>Theoretical</a:t>
            </a:r>
            <a:r>
              <a:rPr lang="es-ES" sz="2000" dirty="0">
                <a:solidFill>
                  <a:srgbClr val="0070C0"/>
                </a:solidFill>
                <a:latin typeface="+mj-lt"/>
              </a:rPr>
              <a:t> and </a:t>
            </a:r>
            <a:r>
              <a:rPr lang="es-ES" sz="2000" dirty="0" err="1">
                <a:solidFill>
                  <a:srgbClr val="0070C0"/>
                </a:solidFill>
                <a:latin typeface="+mj-lt"/>
              </a:rPr>
              <a:t>methodological</a:t>
            </a:r>
            <a:r>
              <a:rPr lang="es-ES" sz="2000" dirty="0">
                <a:solidFill>
                  <a:srgbClr val="0070C0"/>
                </a:solidFill>
                <a:latin typeface="+mj-lt"/>
              </a:rPr>
              <a:t> </a:t>
            </a:r>
            <a:r>
              <a:rPr lang="es-ES" sz="2000" dirty="0" err="1">
                <a:solidFill>
                  <a:srgbClr val="0070C0"/>
                </a:solidFill>
                <a:latin typeface="+mj-lt"/>
              </a:rPr>
              <a:t>elements</a:t>
            </a:r>
            <a:endParaRPr lang="ca-ES" sz="2000" dirty="0">
              <a:solidFill>
                <a:srgbClr val="0070C0"/>
              </a:solidFill>
              <a:latin typeface="+mj-lt"/>
            </a:endParaRPr>
          </a:p>
        </p:txBody>
      </p:sp>
      <p:sp>
        <p:nvSpPr>
          <p:cNvPr id="5" name="4 CuadroTexto"/>
          <p:cNvSpPr txBox="1"/>
          <p:nvPr/>
        </p:nvSpPr>
        <p:spPr>
          <a:xfrm>
            <a:off x="2268538" y="1435100"/>
            <a:ext cx="4751387"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s-ES" dirty="0" err="1">
                <a:latin typeface="+mj-lt"/>
              </a:rPr>
              <a:t>Possible</a:t>
            </a:r>
            <a:r>
              <a:rPr lang="es-ES" dirty="0">
                <a:latin typeface="+mj-lt"/>
              </a:rPr>
              <a:t> </a:t>
            </a:r>
            <a:r>
              <a:rPr lang="es-ES" dirty="0" err="1">
                <a:latin typeface="+mj-lt"/>
              </a:rPr>
              <a:t>applications</a:t>
            </a:r>
            <a:r>
              <a:rPr lang="es-ES" dirty="0">
                <a:latin typeface="+mj-lt"/>
              </a:rPr>
              <a:t> of Digital </a:t>
            </a:r>
            <a:r>
              <a:rPr lang="es-ES" dirty="0" err="1">
                <a:latin typeface="+mj-lt"/>
              </a:rPr>
              <a:t>Curricula</a:t>
            </a:r>
            <a:r>
              <a:rPr lang="es-ES" dirty="0">
                <a:latin typeface="+mj-lt"/>
              </a:rPr>
              <a:t> </a:t>
            </a:r>
            <a:r>
              <a:rPr lang="es-ES" dirty="0" err="1">
                <a:latin typeface="+mj-lt"/>
              </a:rPr>
              <a:t>Story</a:t>
            </a:r>
            <a:r>
              <a:rPr lang="es-ES" dirty="0"/>
              <a:t>:</a:t>
            </a:r>
            <a:endParaRPr lang="ca-ES" dirty="0"/>
          </a:p>
        </p:txBody>
      </p:sp>
      <p:graphicFrame>
        <p:nvGraphicFramePr>
          <p:cNvPr id="9" name="8 Diagrama"/>
          <p:cNvGraphicFramePr/>
          <p:nvPr/>
        </p:nvGraphicFramePr>
        <p:xfrm>
          <a:off x="827584" y="2132856"/>
          <a:ext cx="7488832"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67544" y="1412776"/>
          <a:ext cx="821925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1979613" y="908050"/>
            <a:ext cx="475297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s-ES" dirty="0">
                <a:latin typeface="+mj-lt"/>
              </a:rPr>
              <a:t>To </a:t>
            </a:r>
            <a:r>
              <a:rPr lang="es-ES" dirty="0" err="1">
                <a:latin typeface="+mj-lt"/>
              </a:rPr>
              <a:t>make</a:t>
            </a:r>
            <a:r>
              <a:rPr lang="es-ES" dirty="0">
                <a:latin typeface="+mj-lt"/>
              </a:rPr>
              <a:t> a digital </a:t>
            </a:r>
            <a:r>
              <a:rPr lang="es-ES" dirty="0" err="1">
                <a:latin typeface="+mj-lt"/>
              </a:rPr>
              <a:t>story</a:t>
            </a:r>
            <a:r>
              <a:rPr lang="es-ES" dirty="0">
                <a:latin typeface="+mj-lt"/>
              </a:rPr>
              <a:t> </a:t>
            </a:r>
            <a:r>
              <a:rPr lang="es-ES" dirty="0" err="1">
                <a:latin typeface="+mj-lt"/>
              </a:rPr>
              <a:t>curricula</a:t>
            </a:r>
            <a:r>
              <a:rPr lang="es-ES" dirty="0">
                <a:latin typeface="+mj-lt"/>
              </a:rPr>
              <a:t> </a:t>
            </a:r>
            <a:r>
              <a:rPr lang="es-ES" dirty="0" err="1">
                <a:latin typeface="+mj-lt"/>
              </a:rPr>
              <a:t>we</a:t>
            </a:r>
            <a:r>
              <a:rPr lang="es-ES" dirty="0">
                <a:latin typeface="+mj-lt"/>
              </a:rPr>
              <a:t> </a:t>
            </a:r>
            <a:r>
              <a:rPr lang="es-ES" dirty="0" err="1">
                <a:latin typeface="+mj-lt"/>
              </a:rPr>
              <a:t>implement</a:t>
            </a:r>
            <a:r>
              <a:rPr lang="es-ES" dirty="0"/>
              <a:t>:</a:t>
            </a:r>
            <a:endParaRPr lang="ca-E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1668463" y="692150"/>
            <a:ext cx="5473700"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sz="2000" dirty="0" err="1">
                <a:solidFill>
                  <a:srgbClr val="0070C0"/>
                </a:solidFill>
                <a:latin typeface="+mj-lt"/>
              </a:rPr>
              <a:t>Learning</a:t>
            </a:r>
            <a:r>
              <a:rPr lang="es-ES" sz="2000" dirty="0">
                <a:solidFill>
                  <a:srgbClr val="0070C0"/>
                </a:solidFill>
                <a:latin typeface="+mj-lt"/>
              </a:rPr>
              <a:t> </a:t>
            </a:r>
            <a:r>
              <a:rPr lang="es-ES" sz="2000" dirty="0" err="1">
                <a:solidFill>
                  <a:srgbClr val="0070C0"/>
                </a:solidFill>
                <a:latin typeface="+mj-lt"/>
              </a:rPr>
              <a:t>outcomes</a:t>
            </a:r>
            <a:r>
              <a:rPr lang="es-ES" sz="2000" dirty="0">
                <a:solidFill>
                  <a:srgbClr val="0070C0"/>
                </a:solidFill>
                <a:latin typeface="+mj-lt"/>
              </a:rPr>
              <a:t> </a:t>
            </a:r>
            <a:r>
              <a:rPr lang="es-ES" sz="2000" dirty="0" err="1">
                <a:solidFill>
                  <a:srgbClr val="0070C0"/>
                </a:solidFill>
                <a:latin typeface="+mj-lt"/>
              </a:rPr>
              <a:t>for</a:t>
            </a:r>
            <a:r>
              <a:rPr lang="es-ES" sz="2000" dirty="0">
                <a:solidFill>
                  <a:srgbClr val="0070C0"/>
                </a:solidFill>
                <a:latin typeface="+mj-lt"/>
              </a:rPr>
              <a:t> </a:t>
            </a:r>
            <a:r>
              <a:rPr lang="es-ES" sz="2000" dirty="0" err="1">
                <a:solidFill>
                  <a:srgbClr val="0070C0"/>
                </a:solidFill>
                <a:latin typeface="+mj-lt"/>
              </a:rPr>
              <a:t>stakeholders</a:t>
            </a:r>
            <a:endParaRPr lang="ca-ES" sz="2000" dirty="0">
              <a:solidFill>
                <a:srgbClr val="0070C0"/>
              </a:solidFill>
              <a:latin typeface="+mj-l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23528" y="1340768"/>
          <a:ext cx="864096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900113" y="836613"/>
            <a:ext cx="2819400" cy="3698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s-ES" dirty="0">
                <a:latin typeface="+mj-lt"/>
              </a:rPr>
              <a:t>Digital </a:t>
            </a:r>
            <a:r>
              <a:rPr lang="es-ES" dirty="0" err="1">
                <a:latin typeface="+mj-lt"/>
              </a:rPr>
              <a:t>curricula</a:t>
            </a:r>
            <a:r>
              <a:rPr lang="es-ES" dirty="0">
                <a:latin typeface="+mj-lt"/>
              </a:rPr>
              <a:t> </a:t>
            </a:r>
            <a:r>
              <a:rPr lang="es-ES" dirty="0" err="1">
                <a:latin typeface="+mj-lt"/>
              </a:rPr>
              <a:t>process</a:t>
            </a:r>
            <a:endParaRPr lang="ca-ES" dirty="0"/>
          </a:p>
        </p:txBody>
      </p:sp>
      <p:sp>
        <p:nvSpPr>
          <p:cNvPr id="6" name="5 CuadroTexto"/>
          <p:cNvSpPr txBox="1"/>
          <p:nvPr/>
        </p:nvSpPr>
        <p:spPr>
          <a:xfrm>
            <a:off x="3995738" y="4508500"/>
            <a:ext cx="4597400" cy="1077913"/>
          </a:xfrm>
          <a:prstGeom prst="rect">
            <a:avLst/>
          </a:prstGeom>
          <a:noFill/>
        </p:spPr>
        <p:txBody>
          <a:bodyPr>
            <a:spAutoFit/>
          </a:bodyPr>
          <a:lstStyle/>
          <a:p>
            <a:pPr fontAlgn="auto">
              <a:spcBef>
                <a:spcPts val="0"/>
              </a:spcBef>
              <a:spcAft>
                <a:spcPts val="0"/>
              </a:spcAft>
              <a:defRPr/>
            </a:pPr>
            <a:r>
              <a:rPr lang="en-US" sz="1600" i="1" dirty="0">
                <a:solidFill>
                  <a:schemeClr val="accent1">
                    <a:lumMod val="75000"/>
                  </a:schemeClr>
                </a:solidFill>
                <a:latin typeface="+mj-lt"/>
              </a:rPr>
              <a:t>The digital curricula story is formed of approximately 250 words to present in a short film of two or three minutes. It is recommended to include from15 to 20 photos to illustrate your story</a:t>
            </a:r>
            <a:endParaRPr lang="ca-ES" sz="1600" i="1" dirty="0">
              <a:solidFill>
                <a:schemeClr val="accent1">
                  <a:lumMod val="75000"/>
                </a:schemeClr>
              </a:solidFill>
              <a:latin typeface="+mj-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1668463" y="692150"/>
            <a:ext cx="5473700"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sz="2000" dirty="0" err="1">
                <a:solidFill>
                  <a:srgbClr val="0070C0"/>
                </a:solidFill>
                <a:latin typeface="+mj-lt"/>
              </a:rPr>
              <a:t>Important</a:t>
            </a:r>
            <a:r>
              <a:rPr lang="es-ES" sz="2000" dirty="0">
                <a:solidFill>
                  <a:srgbClr val="0070C0"/>
                </a:solidFill>
                <a:latin typeface="+mj-lt"/>
              </a:rPr>
              <a:t> </a:t>
            </a:r>
            <a:r>
              <a:rPr lang="es-ES" sz="2000" dirty="0" err="1">
                <a:solidFill>
                  <a:srgbClr val="0070C0"/>
                </a:solidFill>
                <a:latin typeface="+mj-lt"/>
              </a:rPr>
              <a:t>element</a:t>
            </a:r>
            <a:r>
              <a:rPr lang="es-ES" sz="2000" dirty="0">
                <a:solidFill>
                  <a:srgbClr val="0070C0"/>
                </a:solidFill>
                <a:latin typeface="+mj-lt"/>
              </a:rPr>
              <a:t> to </a:t>
            </a:r>
            <a:r>
              <a:rPr lang="es-ES" sz="2000" dirty="0" err="1">
                <a:solidFill>
                  <a:srgbClr val="0070C0"/>
                </a:solidFill>
                <a:latin typeface="+mj-lt"/>
              </a:rPr>
              <a:t>take</a:t>
            </a:r>
            <a:r>
              <a:rPr lang="es-ES" sz="2000" dirty="0">
                <a:solidFill>
                  <a:srgbClr val="0070C0"/>
                </a:solidFill>
                <a:latin typeface="+mj-lt"/>
              </a:rPr>
              <a:t> </a:t>
            </a:r>
            <a:r>
              <a:rPr lang="es-ES" sz="2000" dirty="0" err="1">
                <a:solidFill>
                  <a:srgbClr val="0070C0"/>
                </a:solidFill>
                <a:latin typeface="+mj-lt"/>
              </a:rPr>
              <a:t>into</a:t>
            </a:r>
            <a:r>
              <a:rPr lang="es-ES" sz="2000" dirty="0">
                <a:solidFill>
                  <a:srgbClr val="0070C0"/>
                </a:solidFill>
                <a:latin typeface="+mj-lt"/>
              </a:rPr>
              <a:t> </a:t>
            </a:r>
            <a:r>
              <a:rPr lang="es-ES" sz="2000" dirty="0" err="1">
                <a:solidFill>
                  <a:srgbClr val="0070C0"/>
                </a:solidFill>
                <a:latin typeface="+mj-lt"/>
              </a:rPr>
              <a:t>consideration</a:t>
            </a:r>
            <a:endParaRPr lang="ca-ES" sz="2000" dirty="0">
              <a:solidFill>
                <a:srgbClr val="0070C0"/>
              </a:solidFill>
              <a:latin typeface="+mj-lt"/>
            </a:endParaRPr>
          </a:p>
        </p:txBody>
      </p:sp>
      <p:sp>
        <p:nvSpPr>
          <p:cNvPr id="80899" name="Rectángulo 1"/>
          <p:cNvSpPr>
            <a:spLocks noChangeArrowheads="1"/>
          </p:cNvSpPr>
          <p:nvPr/>
        </p:nvSpPr>
        <p:spPr bwMode="auto">
          <a:xfrm>
            <a:off x="2484438" y="6140450"/>
            <a:ext cx="6551612" cy="646113"/>
          </a:xfrm>
          <a:prstGeom prst="rect">
            <a:avLst/>
          </a:prstGeom>
          <a:noFill/>
          <a:ln w="9525">
            <a:noFill/>
            <a:miter lim="800000"/>
            <a:headEnd/>
            <a:tailEnd/>
          </a:ln>
        </p:spPr>
        <p:txBody>
          <a:bodyPr>
            <a:spAutoFit/>
          </a:bodyPr>
          <a:lstStyle/>
          <a:p>
            <a:pPr marL="457200" algn="r">
              <a:lnSpc>
                <a:spcPct val="115000"/>
              </a:lnSpc>
              <a:spcAft>
                <a:spcPts val="1000"/>
              </a:spcAft>
            </a:pPr>
            <a:r>
              <a:rPr lang="en-US" sz="1200" b="1">
                <a:latin typeface="Calibri" pitchFamily="34" charset="0"/>
                <a:ea typeface="Calibri" pitchFamily="34" charset="0"/>
                <a:cs typeface="Times New Roman" pitchFamily="18" charset="0"/>
              </a:rPr>
              <a:t>Link: How to record a video curricula?</a:t>
            </a:r>
            <a:endParaRPr lang="es-ES" sz="1200">
              <a:latin typeface="Calibri" pitchFamily="34" charset="0"/>
              <a:ea typeface="Calibri" pitchFamily="34" charset="0"/>
              <a:cs typeface="Times New Roman" pitchFamily="18" charset="0"/>
            </a:endParaRPr>
          </a:p>
          <a:p>
            <a:pPr marL="457200" algn="r">
              <a:lnSpc>
                <a:spcPct val="115000"/>
              </a:lnSpc>
              <a:spcAft>
                <a:spcPts val="1000"/>
              </a:spcAft>
            </a:pPr>
            <a:r>
              <a:rPr lang="en-US" sz="1200" u="sng">
                <a:solidFill>
                  <a:srgbClr val="0000FF"/>
                </a:solidFill>
                <a:latin typeface="Calibri" pitchFamily="34" charset="0"/>
                <a:ea typeface="Calibri" pitchFamily="34" charset="0"/>
                <a:cs typeface="Times New Roman" pitchFamily="18" charset="0"/>
                <a:hlinkClick r:id="rId7"/>
              </a:rPr>
              <a:t>https://www.youtube.com/watch?v=PHIyXe4yhVY</a:t>
            </a:r>
            <a:endParaRPr lang="es-ES" sz="1200">
              <a:latin typeface="Calibri" pitchFamily="34" charset="0"/>
              <a:ea typeface="Calibri" pitchFamily="34" charset="0"/>
              <a:cs typeface="Times New Roman" pitchFamily="18" charset="0"/>
            </a:endParaRPr>
          </a:p>
        </p:txBody>
      </p:sp>
      <p:pic>
        <p:nvPicPr>
          <p:cNvPr id="80900" name="Imagen 5"/>
          <p:cNvPicPr>
            <a:picLocks noChangeAspect="1" noChangeArrowheads="1"/>
          </p:cNvPicPr>
          <p:nvPr/>
        </p:nvPicPr>
        <p:blipFill>
          <a:blip r:embed="rId8"/>
          <a:srcRect/>
          <a:stretch>
            <a:fillRect/>
          </a:stretch>
        </p:blipFill>
        <p:spPr bwMode="auto">
          <a:xfrm>
            <a:off x="5076825" y="6264275"/>
            <a:ext cx="385763" cy="38735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extLst>
          </p:cNvPr>
          <p:cNvSpPr>
            <a:spLocks noGrp="1"/>
          </p:cNvSpPr>
          <p:nvPr>
            <p:ph type="title"/>
          </p:nvPr>
        </p:nvSpPr>
        <p:spPr>
          <a:xfrm>
            <a:off x="1908175" y="908050"/>
            <a:ext cx="5616575" cy="657225"/>
          </a:xfrm>
        </p:spPr>
        <p:style>
          <a:lnRef idx="1">
            <a:schemeClr val="accent5"/>
          </a:lnRef>
          <a:fillRef idx="2">
            <a:schemeClr val="accent5"/>
          </a:fillRef>
          <a:effectRef idx="1">
            <a:schemeClr val="accent5"/>
          </a:effectRef>
          <a:fontRef idx="minor">
            <a:schemeClr val="dk1"/>
          </a:fontRef>
        </p:style>
        <p:txBody>
          <a:bodyPr rtlCol="0">
            <a:normAutofit/>
          </a:bodyPr>
          <a:lstStyle/>
          <a:p>
            <a:pPr eaLnBrk="1" fontAlgn="auto" hangingPunct="1">
              <a:spcAft>
                <a:spcPts val="0"/>
              </a:spcAft>
              <a:defRPr/>
            </a:pPr>
            <a:r>
              <a:rPr lang="es-ES" sz="2000" dirty="0" err="1">
                <a:solidFill>
                  <a:srgbClr val="0070C0"/>
                </a:solidFill>
                <a:latin typeface="+mj-lt"/>
              </a:rPr>
              <a:t>Some</a:t>
            </a:r>
            <a:r>
              <a:rPr lang="es-ES" sz="2000" dirty="0">
                <a:solidFill>
                  <a:srgbClr val="0070C0"/>
                </a:solidFill>
                <a:latin typeface="+mj-lt"/>
              </a:rPr>
              <a:t> </a:t>
            </a:r>
            <a:r>
              <a:rPr lang="es-ES" sz="2000" dirty="0" err="1">
                <a:solidFill>
                  <a:srgbClr val="0070C0"/>
                </a:solidFill>
                <a:latin typeface="+mj-lt"/>
              </a:rPr>
              <a:t>examples</a:t>
            </a:r>
            <a:r>
              <a:rPr lang="es-ES" sz="2000" dirty="0">
                <a:solidFill>
                  <a:srgbClr val="0070C0"/>
                </a:solidFill>
                <a:latin typeface="+mj-lt"/>
              </a:rPr>
              <a:t> </a:t>
            </a:r>
            <a:r>
              <a:rPr lang="es-ES" sz="2000" dirty="0" err="1">
                <a:solidFill>
                  <a:srgbClr val="0070C0"/>
                </a:solidFill>
                <a:latin typeface="+mj-lt"/>
              </a:rPr>
              <a:t>of</a:t>
            </a:r>
            <a:r>
              <a:rPr lang="es-ES" sz="2000" dirty="0">
                <a:solidFill>
                  <a:srgbClr val="0070C0"/>
                </a:solidFill>
                <a:latin typeface="+mj-lt"/>
              </a:rPr>
              <a:t> Digital </a:t>
            </a:r>
            <a:r>
              <a:rPr lang="es-ES" sz="2000" dirty="0" err="1">
                <a:solidFill>
                  <a:srgbClr val="0070C0"/>
                </a:solidFill>
                <a:latin typeface="+mj-lt"/>
              </a:rPr>
              <a:t>curricula</a:t>
            </a:r>
            <a:r>
              <a:rPr lang="es-ES" sz="2000" dirty="0">
                <a:solidFill>
                  <a:srgbClr val="0070C0"/>
                </a:solidFill>
                <a:latin typeface="+mj-lt"/>
              </a:rPr>
              <a:t> </a:t>
            </a:r>
            <a:r>
              <a:rPr lang="es-ES" sz="2000" dirty="0" err="1">
                <a:solidFill>
                  <a:srgbClr val="0070C0"/>
                </a:solidFill>
                <a:latin typeface="+mj-lt"/>
              </a:rPr>
              <a:t>stories</a:t>
            </a:r>
            <a:r>
              <a:rPr lang="es-ES" sz="2000" dirty="0">
                <a:solidFill>
                  <a:srgbClr val="0070C0"/>
                </a:solidFill>
                <a:latin typeface="+mj-lt"/>
              </a:rPr>
              <a:t> </a:t>
            </a:r>
          </a:p>
        </p:txBody>
      </p:sp>
      <p:sp>
        <p:nvSpPr>
          <p:cNvPr id="3" name="Marcador de contenido 2">
            <a:extLst>
              <a:ext uri="{FF2B5EF4-FFF2-40B4-BE49-F238E27FC236}"/>
            </a:extLst>
          </p:cNvPr>
          <p:cNvSpPr>
            <a:spLocks noGrp="1"/>
          </p:cNvSpPr>
          <p:nvPr>
            <p:ph idx="1"/>
          </p:nvPr>
        </p:nvSpPr>
        <p:spPr>
          <a:xfrm>
            <a:off x="611188" y="2565400"/>
            <a:ext cx="7777162" cy="2592388"/>
          </a:xfrm>
        </p:spPr>
        <p:txBody>
          <a:bodyPr rtlCol="0">
            <a:normAutofit/>
          </a:bodyPr>
          <a:lstStyle/>
          <a:p>
            <a:pPr eaLnBrk="1" fontAlgn="auto" hangingPunct="1">
              <a:spcAft>
                <a:spcPts val="0"/>
              </a:spcAft>
              <a:buFont typeface="Arial" panose="020B0604020202020204" pitchFamily="34" charset="0"/>
              <a:buChar char="•"/>
              <a:defRPr/>
            </a:pPr>
            <a:r>
              <a:rPr lang="en-US" sz="2000" dirty="0">
                <a:latin typeface="+mj-lt"/>
                <a:hlinkClick r:id="rId2"/>
              </a:rPr>
              <a:t>https://www.youtube.com/watch?v=LspIeUElIFA</a:t>
            </a:r>
            <a:endParaRPr lang="es-ES" sz="2000" dirty="0">
              <a:latin typeface="+mj-lt"/>
            </a:endParaRPr>
          </a:p>
          <a:p>
            <a:pPr eaLnBrk="1" fontAlgn="auto" hangingPunct="1">
              <a:spcAft>
                <a:spcPts val="0"/>
              </a:spcAft>
              <a:buFont typeface="Arial" panose="020B0604020202020204" pitchFamily="34" charset="0"/>
              <a:buChar char="•"/>
              <a:defRPr/>
            </a:pPr>
            <a:r>
              <a:rPr lang="en-US" sz="2000" u="sng" dirty="0">
                <a:latin typeface="+mj-lt"/>
                <a:hlinkClick r:id="rId3"/>
              </a:rPr>
              <a:t>https://www.youtube.com/watch?v=kS4pi76qEZw</a:t>
            </a:r>
            <a:endParaRPr lang="es-ES" sz="2000" dirty="0">
              <a:latin typeface="+mj-lt"/>
            </a:endParaRPr>
          </a:p>
          <a:p>
            <a:pPr eaLnBrk="1" fontAlgn="auto" hangingPunct="1">
              <a:spcAft>
                <a:spcPts val="0"/>
              </a:spcAft>
              <a:buFont typeface="Arial" panose="020B0604020202020204" pitchFamily="34" charset="0"/>
              <a:buChar char="•"/>
              <a:defRPr/>
            </a:pPr>
            <a:r>
              <a:rPr lang="en-US" sz="2000" u="sng" dirty="0">
                <a:latin typeface="+mj-lt"/>
                <a:hlinkClick r:id="rId4"/>
              </a:rPr>
              <a:t>https://www.youtube.com/watch?v=c_PZTAW5piQ</a:t>
            </a:r>
            <a:endParaRPr lang="es-ES" sz="2000" dirty="0">
              <a:latin typeface="+mj-lt"/>
            </a:endParaRPr>
          </a:p>
          <a:p>
            <a:pPr eaLnBrk="1" fontAlgn="auto" hangingPunct="1">
              <a:spcAft>
                <a:spcPts val="0"/>
              </a:spcAft>
              <a:buFont typeface="Arial" panose="020B0604020202020204" pitchFamily="34" charset="0"/>
              <a:buChar char="•"/>
              <a:defRPr/>
            </a:pPr>
            <a:r>
              <a:rPr lang="es-ES" sz="2000" dirty="0">
                <a:latin typeface="+mj-lt"/>
                <a:hlinkClick r:id="rId5"/>
              </a:rPr>
              <a:t>https://www.youtube.com/watch?v=3Sxq-N2Brlk</a:t>
            </a:r>
            <a:endParaRPr lang="es-ES" sz="2000" dirty="0">
              <a:latin typeface="+mj-lt"/>
            </a:endParaRPr>
          </a:p>
          <a:p>
            <a:pPr eaLnBrk="1" fontAlgn="auto" hangingPunct="1">
              <a:spcAft>
                <a:spcPts val="0"/>
              </a:spcAft>
              <a:buFont typeface="Arial" panose="020B0604020202020204" pitchFamily="34" charset="0"/>
              <a:buChar char="•"/>
              <a:defRPr/>
            </a:pPr>
            <a:r>
              <a:rPr lang="es-ES" sz="2000" dirty="0">
                <a:latin typeface="+mj-lt"/>
                <a:hlinkClick r:id="rId6"/>
              </a:rPr>
              <a:t>https://www.youtube.com/watch?v=THV6341mfZA</a:t>
            </a:r>
            <a:endParaRPr lang="es-ES" sz="2000" dirty="0">
              <a:latin typeface="+mj-lt"/>
            </a:endParaRPr>
          </a:p>
          <a:p>
            <a:pPr eaLnBrk="1" fontAlgn="auto" hangingPunct="1">
              <a:spcAft>
                <a:spcPts val="0"/>
              </a:spcAft>
              <a:buFont typeface="Arial" panose="020B0604020202020204" pitchFamily="34" charset="0"/>
              <a:buChar char="•"/>
              <a:defRPr/>
            </a:pPr>
            <a:r>
              <a:rPr lang="es-ES" sz="2000" dirty="0">
                <a:latin typeface="+mj-lt"/>
                <a:hlinkClick r:id="rId7"/>
              </a:rPr>
              <a:t>https://www.youtube.com/watch?v=KK-b02BHEx0</a:t>
            </a:r>
            <a:endParaRPr lang="es-ES" sz="2000" dirty="0">
              <a:latin typeface="+mj-lt"/>
            </a:endParaRPr>
          </a:p>
          <a:p>
            <a:pPr eaLnBrk="1" fontAlgn="auto" hangingPunct="1">
              <a:spcAft>
                <a:spcPts val="0"/>
              </a:spcAft>
              <a:buFont typeface="Arial" panose="020B0604020202020204" pitchFamily="34" charset="0"/>
              <a:buChar char="•"/>
              <a:defRPr/>
            </a:pPr>
            <a:endParaRPr lang="es-ES" sz="2000" dirty="0">
              <a:latin typeface="+mj-l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650" y="1844675"/>
            <a:ext cx="7848600" cy="431800"/>
          </a:xfrm>
        </p:spPr>
        <p:txBody>
          <a:bodyPr rtlCol="0">
            <a:normAutofit/>
          </a:bodyPr>
          <a:lstStyle/>
          <a:p>
            <a:pPr marL="0" indent="0" eaLnBrk="1" fontAlgn="auto" hangingPunct="1">
              <a:spcAft>
                <a:spcPts val="0"/>
              </a:spcAft>
              <a:buFont typeface="Arial" panose="020B0604020202020204" pitchFamily="34" charset="0"/>
              <a:buNone/>
              <a:defRPr/>
            </a:pPr>
            <a:r>
              <a:rPr lang="es-ES" sz="2000" dirty="0" err="1">
                <a:latin typeface="+mj-lt"/>
              </a:rPr>
              <a:t>From</a:t>
            </a:r>
            <a:r>
              <a:rPr lang="es-ES" sz="2000" dirty="0">
                <a:latin typeface="+mj-lt"/>
              </a:rPr>
              <a:t> </a:t>
            </a:r>
            <a:r>
              <a:rPr lang="es-ES" sz="2000" dirty="0" err="1">
                <a:latin typeface="+mj-lt"/>
              </a:rPr>
              <a:t>different</a:t>
            </a:r>
            <a:r>
              <a:rPr lang="es-ES" sz="2000" dirty="0">
                <a:latin typeface="+mj-lt"/>
              </a:rPr>
              <a:t> </a:t>
            </a:r>
            <a:r>
              <a:rPr lang="es-ES" sz="2000" dirty="0" err="1">
                <a:latin typeface="+mj-lt"/>
              </a:rPr>
              <a:t>dimensions</a:t>
            </a:r>
            <a:r>
              <a:rPr lang="es-ES" sz="2000" dirty="0">
                <a:latin typeface="+mj-lt"/>
              </a:rPr>
              <a:t>:</a:t>
            </a:r>
          </a:p>
        </p:txBody>
      </p:sp>
      <p:sp>
        <p:nvSpPr>
          <p:cNvPr id="4" name="1 Título"/>
          <p:cNvSpPr>
            <a:spLocks noGrp="1"/>
          </p:cNvSpPr>
          <p:nvPr>
            <p:ph type="title"/>
          </p:nvPr>
        </p:nvSpPr>
        <p:spPr>
          <a:xfrm>
            <a:off x="611188" y="836613"/>
            <a:ext cx="8137525" cy="855662"/>
          </a:xfrm>
          <a:solidFill>
            <a:schemeClr val="accent1"/>
          </a:solidFill>
        </p:spPr>
        <p:txBody>
          <a:bodyPr rtlCol="0">
            <a:normAutofit fontScale="90000"/>
          </a:bodyPr>
          <a:lstStyle/>
          <a:p>
            <a:pPr eaLnBrk="1" fontAlgn="auto" hangingPunct="1">
              <a:spcAft>
                <a:spcPts val="0"/>
              </a:spcAft>
              <a:defRPr/>
            </a:pPr>
            <a:r>
              <a:rPr lang="es-ES" sz="3600" dirty="0" err="1">
                <a:solidFill>
                  <a:schemeClr val="bg1"/>
                </a:solidFill>
              </a:rPr>
              <a:t>How</a:t>
            </a:r>
            <a:r>
              <a:rPr lang="es-ES" sz="3600" dirty="0">
                <a:solidFill>
                  <a:schemeClr val="bg1"/>
                </a:solidFill>
              </a:rPr>
              <a:t> to </a:t>
            </a:r>
            <a:r>
              <a:rPr lang="es-ES" sz="3600" dirty="0" err="1">
                <a:solidFill>
                  <a:schemeClr val="bg1"/>
                </a:solidFill>
              </a:rPr>
              <a:t>analyze</a:t>
            </a:r>
            <a:r>
              <a:rPr lang="es-ES" sz="3600" dirty="0">
                <a:solidFill>
                  <a:schemeClr val="bg1"/>
                </a:solidFill>
              </a:rPr>
              <a:t> and use </a:t>
            </a:r>
            <a:r>
              <a:rPr lang="es-ES" sz="3600" dirty="0" err="1">
                <a:solidFill>
                  <a:schemeClr val="bg1"/>
                </a:solidFill>
              </a:rPr>
              <a:t>the</a:t>
            </a:r>
            <a:r>
              <a:rPr lang="es-ES" sz="3600" dirty="0">
                <a:solidFill>
                  <a:schemeClr val="bg1"/>
                </a:solidFill>
              </a:rPr>
              <a:t> videos of </a:t>
            </a:r>
            <a:r>
              <a:rPr lang="es-ES" sz="3600" dirty="0" err="1">
                <a:solidFill>
                  <a:schemeClr val="bg1"/>
                </a:solidFill>
              </a:rPr>
              <a:t>the</a:t>
            </a:r>
            <a:r>
              <a:rPr lang="es-ES" sz="3600" dirty="0">
                <a:solidFill>
                  <a:schemeClr val="bg1"/>
                </a:solidFill>
              </a:rPr>
              <a:t> </a:t>
            </a:r>
            <a:r>
              <a:rPr lang="es-ES" sz="3600" dirty="0" err="1">
                <a:solidFill>
                  <a:schemeClr val="bg1"/>
                </a:solidFill>
              </a:rPr>
              <a:t>project</a:t>
            </a:r>
            <a:endParaRPr lang="ca-ES" sz="3600" dirty="0">
              <a:solidFill>
                <a:schemeClr val="bg1"/>
              </a:solidFill>
            </a:endParaRPr>
          </a:p>
        </p:txBody>
      </p:sp>
      <p:graphicFrame>
        <p:nvGraphicFramePr>
          <p:cNvPr id="6" name="5 Diagrama"/>
          <p:cNvGraphicFramePr/>
          <p:nvPr/>
        </p:nvGraphicFramePr>
        <p:xfrm>
          <a:off x="539552" y="2420888"/>
          <a:ext cx="828092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188" y="1557338"/>
            <a:ext cx="8147050" cy="4208462"/>
          </a:xfrm>
        </p:spPr>
        <p:style>
          <a:lnRef idx="1">
            <a:schemeClr val="accent2"/>
          </a:lnRef>
          <a:fillRef idx="2">
            <a:schemeClr val="accent2"/>
          </a:fillRef>
          <a:effectRef idx="1">
            <a:schemeClr val="accent2"/>
          </a:effectRef>
          <a:fontRef idx="minor">
            <a:schemeClr val="dk1"/>
          </a:fontRef>
        </p:style>
        <p:txBody>
          <a:bodyPr rtlCol="0">
            <a:normAutofit/>
          </a:bodyPr>
          <a:lstStyle/>
          <a:p>
            <a:pPr marL="0" indent="0" algn="just" eaLnBrk="1" fontAlgn="auto" hangingPunct="1">
              <a:spcAft>
                <a:spcPts val="0"/>
              </a:spcAft>
              <a:buFont typeface="Arial" panose="020B0604020202020204" pitchFamily="34" charset="0"/>
              <a:buNone/>
              <a:defRPr/>
            </a:pPr>
            <a:r>
              <a:rPr lang="en-US" sz="2400" b="1" dirty="0">
                <a:latin typeface="+mj-lt"/>
              </a:rPr>
              <a:t>The dimensions are not isolated, but their quality depends on inter-relationships</a:t>
            </a:r>
            <a:r>
              <a:rPr lang="en-US" sz="2400" dirty="0">
                <a:latin typeface="+mj-lt"/>
              </a:rPr>
              <a:t>.</a:t>
            </a:r>
            <a:endParaRPr lang="ca-ES" sz="2400" dirty="0">
              <a:latin typeface="+mj-lt"/>
            </a:endParaRPr>
          </a:p>
          <a:p>
            <a:pPr marL="0" indent="0" algn="just" eaLnBrk="1" fontAlgn="auto" hangingPunct="1">
              <a:spcAft>
                <a:spcPts val="0"/>
              </a:spcAft>
              <a:buFont typeface="Arial" panose="020B0604020202020204" pitchFamily="34" charset="0"/>
              <a:buNone/>
              <a:defRPr/>
            </a:pPr>
            <a:r>
              <a:rPr lang="en-US" sz="2400" dirty="0">
                <a:latin typeface="+mj-lt"/>
              </a:rPr>
              <a:t>For example: the dimension of problem solving links together the evaluate dimension.</a:t>
            </a:r>
            <a:endParaRPr lang="ca-ES" sz="2400" dirty="0">
              <a:latin typeface="+mj-lt"/>
            </a:endParaRPr>
          </a:p>
          <a:p>
            <a:pPr marL="0" indent="0" algn="just" eaLnBrk="1" fontAlgn="auto" hangingPunct="1">
              <a:spcAft>
                <a:spcPts val="0"/>
              </a:spcAft>
              <a:buFont typeface="Arial" panose="020B0604020202020204" pitchFamily="34" charset="0"/>
              <a:buNone/>
              <a:defRPr/>
            </a:pPr>
            <a:r>
              <a:rPr lang="en-US" sz="2400" dirty="0">
                <a:latin typeface="+mj-lt"/>
              </a:rPr>
              <a:t>The reflective dimension is closely related to the social dimension….</a:t>
            </a:r>
            <a:endParaRPr lang="ca-ES" sz="2400" dirty="0">
              <a:latin typeface="+mj-lt"/>
            </a:endParaRPr>
          </a:p>
          <a:p>
            <a:pPr marL="0" indent="0" algn="just" eaLnBrk="1" fontAlgn="auto" hangingPunct="1">
              <a:spcAft>
                <a:spcPts val="0"/>
              </a:spcAft>
              <a:buFont typeface="Arial" panose="020B0604020202020204" pitchFamily="34" charset="0"/>
              <a:buNone/>
              <a:defRPr/>
            </a:pPr>
            <a:r>
              <a:rPr lang="en-US" sz="2400" i="1" dirty="0">
                <a:latin typeface="+mj-lt"/>
              </a:rPr>
              <a:t> </a:t>
            </a:r>
            <a:endParaRPr lang="ca-ES" sz="2400" dirty="0">
              <a:latin typeface="+mj-lt"/>
            </a:endParaRPr>
          </a:p>
          <a:p>
            <a:pPr marL="0" indent="0" algn="just" eaLnBrk="1" fontAlgn="auto" hangingPunct="1">
              <a:spcAft>
                <a:spcPts val="0"/>
              </a:spcAft>
              <a:buFont typeface="Arial" panose="020B0604020202020204" pitchFamily="34" charset="0"/>
              <a:buNone/>
              <a:defRPr/>
            </a:pPr>
            <a:r>
              <a:rPr lang="en-US" sz="2400" b="1" dirty="0">
                <a:latin typeface="+mj-lt"/>
              </a:rPr>
              <a:t>Co-analysis or co-evaluation </a:t>
            </a:r>
            <a:r>
              <a:rPr lang="en-US" sz="2400" dirty="0">
                <a:latin typeface="+mj-lt"/>
              </a:rPr>
              <a:t>are the best ways to analyze the use of the videos </a:t>
            </a:r>
            <a:endParaRPr lang="ca-ES" sz="2400" dirty="0">
              <a:latin typeface="+mj-lt"/>
            </a:endParaRPr>
          </a:p>
          <a:p>
            <a:pPr algn="just" eaLnBrk="1" fontAlgn="auto" hangingPunct="1">
              <a:spcAft>
                <a:spcPts val="0"/>
              </a:spcAft>
              <a:buFont typeface="Arial" panose="020B0604020202020204" pitchFamily="34" charset="0"/>
              <a:buChar char="•"/>
              <a:defRPr/>
            </a:pPr>
            <a:endParaRPr lang="ca-E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2205038"/>
            <a:ext cx="8229600" cy="3921125"/>
          </a:xfrm>
        </p:spPr>
        <p:txBody>
          <a:bodyPr rtlCol="0">
            <a:normAutofit fontScale="40000" lnSpcReduction="20000"/>
          </a:bodyPr>
          <a:lstStyle/>
          <a:p>
            <a:pPr marL="514350" indent="-514350" eaLnBrk="1" fontAlgn="auto" hangingPunct="1">
              <a:spcAft>
                <a:spcPts val="0"/>
              </a:spcAft>
              <a:buFont typeface="+mj-lt"/>
              <a:buAutoNum type="arabicPeriod"/>
              <a:defRPr/>
            </a:pPr>
            <a:r>
              <a:rPr lang="en-US" dirty="0">
                <a:latin typeface="+mj-lt"/>
              </a:rPr>
              <a:t>Each video is enriched by </a:t>
            </a:r>
            <a:r>
              <a:rPr lang="en-US" b="1" dirty="0">
                <a:latin typeface="+mj-lt"/>
              </a:rPr>
              <a:t>watching videos on the same issue</a:t>
            </a:r>
            <a:r>
              <a:rPr lang="en-US" dirty="0">
                <a:latin typeface="+mj-lt"/>
              </a:rPr>
              <a:t>;</a:t>
            </a:r>
          </a:p>
          <a:p>
            <a:pPr marL="514350" indent="-514350" eaLnBrk="1" fontAlgn="auto" hangingPunct="1">
              <a:spcAft>
                <a:spcPts val="0"/>
              </a:spcAft>
              <a:buFont typeface="+mj-lt"/>
              <a:buAutoNum type="arabicPeriod"/>
              <a:defRPr/>
            </a:pPr>
            <a:r>
              <a:rPr lang="en-US" b="1" dirty="0">
                <a:latin typeface="+mj-lt"/>
              </a:rPr>
              <a:t>Not all videos are suitable for every kind of target audience</a:t>
            </a:r>
            <a:r>
              <a:rPr lang="en-US" dirty="0">
                <a:latin typeface="+mj-lt"/>
              </a:rPr>
              <a:t> (because of language and issue);</a:t>
            </a:r>
          </a:p>
          <a:p>
            <a:pPr marL="514350" indent="-514350" eaLnBrk="1" fontAlgn="auto" hangingPunct="1">
              <a:spcAft>
                <a:spcPts val="0"/>
              </a:spcAft>
              <a:buFont typeface="+mj-lt"/>
              <a:buAutoNum type="arabicPeriod"/>
              <a:defRPr/>
            </a:pPr>
            <a:r>
              <a:rPr lang="en-US" dirty="0">
                <a:latin typeface="+mj-lt"/>
              </a:rPr>
              <a:t>Analyses may relate to the </a:t>
            </a:r>
            <a:r>
              <a:rPr lang="en-US" b="1" dirty="0">
                <a:latin typeface="+mj-lt"/>
              </a:rPr>
              <a:t>literal or metaphorical content</a:t>
            </a:r>
            <a:r>
              <a:rPr lang="en-US" dirty="0">
                <a:latin typeface="+mj-lt"/>
              </a:rPr>
              <a:t>, the </a:t>
            </a:r>
            <a:r>
              <a:rPr lang="en-US" b="1" dirty="0">
                <a:latin typeface="+mj-lt"/>
              </a:rPr>
              <a:t>narrative structure</a:t>
            </a:r>
            <a:r>
              <a:rPr lang="en-US" dirty="0">
                <a:latin typeface="+mj-lt"/>
              </a:rPr>
              <a:t>, the </a:t>
            </a:r>
            <a:r>
              <a:rPr lang="en-US" b="1" dirty="0">
                <a:latin typeface="+mj-lt"/>
              </a:rPr>
              <a:t>technical elements </a:t>
            </a:r>
            <a:r>
              <a:rPr lang="en-US" dirty="0">
                <a:latin typeface="+mj-lt"/>
              </a:rPr>
              <a:t>and their </a:t>
            </a:r>
            <a:r>
              <a:rPr lang="en-US" b="1" dirty="0">
                <a:latin typeface="+mj-lt"/>
              </a:rPr>
              <a:t>meaning</a:t>
            </a:r>
            <a:r>
              <a:rPr lang="en-US" dirty="0">
                <a:latin typeface="+mj-lt"/>
              </a:rPr>
              <a:t> (close-up, sequence plans…), it is possible to facilitate the analysis of specific images of the most important issues, of agreement/disagreement of the group or of single individuals in training;</a:t>
            </a:r>
          </a:p>
          <a:p>
            <a:pPr marL="514350" indent="-514350" eaLnBrk="1" fontAlgn="auto" hangingPunct="1">
              <a:spcAft>
                <a:spcPts val="0"/>
              </a:spcAft>
              <a:buFont typeface="+mj-lt"/>
              <a:buAutoNum type="arabicPeriod"/>
              <a:defRPr/>
            </a:pPr>
            <a:r>
              <a:rPr lang="en-US" dirty="0">
                <a:latin typeface="+mj-lt"/>
              </a:rPr>
              <a:t>Analyses may also concern the only </a:t>
            </a:r>
            <a:r>
              <a:rPr lang="en-US" b="1" dirty="0">
                <a:latin typeface="+mj-lt"/>
              </a:rPr>
              <a:t>emotional feedback </a:t>
            </a:r>
            <a:r>
              <a:rPr lang="en-US" dirty="0">
                <a:latin typeface="+mj-lt"/>
              </a:rPr>
              <a:t>of individuals in training with regard to the proposed video;</a:t>
            </a:r>
          </a:p>
          <a:p>
            <a:pPr marL="514350" indent="-514350" eaLnBrk="1" fontAlgn="auto" hangingPunct="1">
              <a:spcAft>
                <a:spcPts val="0"/>
              </a:spcAft>
              <a:buFont typeface="+mj-lt"/>
              <a:buAutoNum type="arabicPeriod"/>
              <a:defRPr/>
            </a:pPr>
            <a:r>
              <a:rPr lang="en-US" dirty="0">
                <a:latin typeface="+mj-lt"/>
              </a:rPr>
              <a:t>It is important to </a:t>
            </a:r>
            <a:r>
              <a:rPr lang="en-US" b="1" dirty="0">
                <a:latin typeface="+mj-lt"/>
              </a:rPr>
              <a:t>the identification of the main issue </a:t>
            </a:r>
            <a:r>
              <a:rPr lang="en-US" dirty="0">
                <a:latin typeface="+mj-lt"/>
              </a:rPr>
              <a:t>(issues)</a:t>
            </a:r>
          </a:p>
          <a:p>
            <a:pPr marL="514350" indent="-514350" eaLnBrk="1" fontAlgn="auto" hangingPunct="1">
              <a:spcAft>
                <a:spcPts val="0"/>
              </a:spcAft>
              <a:buFont typeface="+mj-lt"/>
              <a:buAutoNum type="arabicPeriod"/>
              <a:defRPr/>
            </a:pPr>
            <a:r>
              <a:rPr lang="en-US" dirty="0">
                <a:latin typeface="+mj-lt"/>
              </a:rPr>
              <a:t>When you want to focus the </a:t>
            </a:r>
            <a:r>
              <a:rPr lang="en-US" b="1" dirty="0">
                <a:latin typeface="+mj-lt"/>
              </a:rPr>
              <a:t>attention on particular dimensions </a:t>
            </a:r>
            <a:r>
              <a:rPr lang="en-US" dirty="0">
                <a:latin typeface="+mj-lt"/>
              </a:rPr>
              <a:t>of the proposed video you should </a:t>
            </a:r>
            <a:r>
              <a:rPr lang="en-US" b="1" dirty="0">
                <a:latin typeface="+mj-lt"/>
              </a:rPr>
              <a:t>make them more evident</a:t>
            </a:r>
            <a:r>
              <a:rPr lang="en-US" dirty="0">
                <a:latin typeface="+mj-lt"/>
              </a:rPr>
              <a:t> (through lettering, effects, appropriate cuts or execution interruptions);</a:t>
            </a:r>
          </a:p>
          <a:p>
            <a:pPr marL="514350" indent="-514350" eaLnBrk="1" fontAlgn="auto" hangingPunct="1">
              <a:spcAft>
                <a:spcPts val="0"/>
              </a:spcAft>
              <a:buFont typeface="+mj-lt"/>
              <a:buAutoNum type="arabicPeriod"/>
              <a:defRPr/>
            </a:pPr>
            <a:r>
              <a:rPr lang="en-US" dirty="0">
                <a:latin typeface="+mj-lt"/>
              </a:rPr>
              <a:t> It is essential to allow, during the discussion steps in training sessions, to not to fall into the right/wrong dynamics welcoming with gratitude and </a:t>
            </a:r>
            <a:r>
              <a:rPr lang="en-US" b="1" dirty="0">
                <a:latin typeface="+mj-lt"/>
              </a:rPr>
              <a:t>respect every opinion and point of view</a:t>
            </a:r>
            <a:r>
              <a:rPr lang="en-US" dirty="0">
                <a:latin typeface="+mj-lt"/>
              </a:rPr>
              <a:t> even if you do not agree with the proposed interpretation; </a:t>
            </a:r>
          </a:p>
          <a:p>
            <a:pPr marL="514350" indent="-514350" eaLnBrk="1" fontAlgn="auto" hangingPunct="1">
              <a:spcAft>
                <a:spcPts val="0"/>
              </a:spcAft>
              <a:buFont typeface="+mj-lt"/>
              <a:buAutoNum type="arabicPeriod"/>
              <a:defRPr/>
            </a:pPr>
            <a:r>
              <a:rPr lang="en-US" dirty="0">
                <a:latin typeface="+mj-lt"/>
              </a:rPr>
              <a:t>Promote the identification of </a:t>
            </a:r>
            <a:r>
              <a:rPr lang="en-US" b="1" dirty="0">
                <a:latin typeface="+mj-lt"/>
              </a:rPr>
              <a:t>“generative metaphors” </a:t>
            </a:r>
            <a:r>
              <a:rPr lang="en-US" dirty="0">
                <a:latin typeface="+mj-lt"/>
              </a:rPr>
              <a:t>in the proposed video;</a:t>
            </a:r>
          </a:p>
          <a:p>
            <a:pPr marL="514350" indent="-514350" eaLnBrk="1" fontAlgn="auto" hangingPunct="1">
              <a:spcAft>
                <a:spcPts val="0"/>
              </a:spcAft>
              <a:buFont typeface="+mj-lt"/>
              <a:buAutoNum type="arabicPeriod"/>
              <a:defRPr/>
            </a:pPr>
            <a:r>
              <a:rPr lang="en-US" dirty="0">
                <a:latin typeface="+mj-lt"/>
              </a:rPr>
              <a:t>Promote </a:t>
            </a:r>
            <a:r>
              <a:rPr lang="en-US" b="1" dirty="0">
                <a:latin typeface="+mj-lt"/>
              </a:rPr>
              <a:t>separate interpretations </a:t>
            </a:r>
            <a:r>
              <a:rPr lang="en-US" dirty="0">
                <a:latin typeface="+mj-lt"/>
              </a:rPr>
              <a:t>(individual or group) in order to encourage their own socialization and highlight the plurality richness;</a:t>
            </a:r>
          </a:p>
          <a:p>
            <a:pPr marL="514350" indent="-514350" eaLnBrk="1" fontAlgn="auto" hangingPunct="1">
              <a:spcAft>
                <a:spcPts val="0"/>
              </a:spcAft>
              <a:buFont typeface="+mj-lt"/>
              <a:buAutoNum type="arabicPeriod"/>
              <a:defRPr/>
            </a:pPr>
            <a:r>
              <a:rPr lang="en-US" dirty="0">
                <a:latin typeface="+mj-lt"/>
              </a:rPr>
              <a:t>Favor interpretations that could </a:t>
            </a:r>
            <a:r>
              <a:rPr lang="en-US" b="1" dirty="0">
                <a:latin typeface="+mj-lt"/>
              </a:rPr>
              <a:t>separate the use of images from the narrative structure </a:t>
            </a:r>
            <a:r>
              <a:rPr lang="en-US" dirty="0">
                <a:latin typeface="+mj-lt"/>
              </a:rPr>
              <a:t>(isolate images, read images as independent from the “voices” or from “narrations”) and vice versa;</a:t>
            </a:r>
          </a:p>
          <a:p>
            <a:pPr marL="514350" indent="-514350" eaLnBrk="1" fontAlgn="auto" hangingPunct="1">
              <a:spcAft>
                <a:spcPts val="0"/>
              </a:spcAft>
              <a:buFont typeface="+mj-lt"/>
              <a:buAutoNum type="arabicPeriod"/>
              <a:defRPr/>
            </a:pPr>
            <a:r>
              <a:rPr lang="en-US" dirty="0">
                <a:latin typeface="+mj-lt"/>
              </a:rPr>
              <a:t>Pay </a:t>
            </a:r>
            <a:r>
              <a:rPr lang="en-US" b="1" dirty="0">
                <a:latin typeface="+mj-lt"/>
              </a:rPr>
              <a:t>attention to the familiarity and originality </a:t>
            </a:r>
            <a:r>
              <a:rPr lang="en-US" dirty="0">
                <a:latin typeface="+mj-lt"/>
              </a:rPr>
              <a:t>of the images/protagonists of the proposed video with regard to the target group favoring the balance between the two dimensions.</a:t>
            </a:r>
          </a:p>
        </p:txBody>
      </p:sp>
      <p:sp>
        <p:nvSpPr>
          <p:cNvPr id="4" name="3 Rectángulo redondeado"/>
          <p:cNvSpPr/>
          <p:nvPr/>
        </p:nvSpPr>
        <p:spPr>
          <a:xfrm>
            <a:off x="1668463" y="692150"/>
            <a:ext cx="5473700"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sz="2000" dirty="0">
                <a:solidFill>
                  <a:srgbClr val="0070C0"/>
                </a:solidFill>
                <a:latin typeface="+mj-lt"/>
              </a:rPr>
              <a:t>Basic </a:t>
            </a:r>
            <a:r>
              <a:rPr lang="es-ES" sz="2000" dirty="0" err="1">
                <a:solidFill>
                  <a:srgbClr val="0070C0"/>
                </a:solidFill>
                <a:latin typeface="+mj-lt"/>
              </a:rPr>
              <a:t>principles</a:t>
            </a:r>
            <a:r>
              <a:rPr lang="es-ES" sz="2000" dirty="0">
                <a:solidFill>
                  <a:srgbClr val="0070C0"/>
                </a:solidFill>
                <a:latin typeface="+mj-lt"/>
              </a:rPr>
              <a:t> of video </a:t>
            </a:r>
            <a:r>
              <a:rPr lang="es-ES" sz="2000" dirty="0" err="1">
                <a:solidFill>
                  <a:srgbClr val="0070C0"/>
                </a:solidFill>
                <a:latin typeface="+mj-lt"/>
              </a:rPr>
              <a:t>analysis</a:t>
            </a:r>
            <a:endParaRPr lang="ca-ES" sz="2000" dirty="0">
              <a:solidFill>
                <a:srgbClr val="0070C0"/>
              </a:solidFill>
              <a:latin typeface="+mj-lt"/>
            </a:endParaRPr>
          </a:p>
        </p:txBody>
      </p:sp>
      <p:sp>
        <p:nvSpPr>
          <p:cNvPr id="5" name="4 CuadroTexto"/>
          <p:cNvSpPr txBox="1"/>
          <p:nvPr/>
        </p:nvSpPr>
        <p:spPr>
          <a:xfrm>
            <a:off x="684213" y="1412875"/>
            <a:ext cx="5832475" cy="7381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s-ES" sz="1400" dirty="0" err="1">
                <a:latin typeface="+mj-lt"/>
              </a:rPr>
              <a:t>Strategic</a:t>
            </a:r>
            <a:r>
              <a:rPr lang="es-ES" sz="1400" dirty="0">
                <a:latin typeface="+mj-lt"/>
              </a:rPr>
              <a:t> </a:t>
            </a:r>
            <a:r>
              <a:rPr lang="es-ES" sz="1400" dirty="0" err="1">
                <a:latin typeface="+mj-lt"/>
              </a:rPr>
              <a:t>principles</a:t>
            </a:r>
            <a:r>
              <a:rPr lang="es-ES" sz="1400" dirty="0">
                <a:latin typeface="+mj-lt"/>
              </a:rPr>
              <a:t> </a:t>
            </a:r>
            <a:r>
              <a:rPr lang="es-ES" sz="1400" dirty="0" err="1">
                <a:latin typeface="+mj-lt"/>
              </a:rPr>
              <a:t>related</a:t>
            </a:r>
            <a:r>
              <a:rPr lang="es-ES" sz="1400" dirty="0">
                <a:latin typeface="+mj-lt"/>
              </a:rPr>
              <a:t> to: </a:t>
            </a:r>
          </a:p>
          <a:p>
            <a:pPr marL="285750" indent="-285750" fontAlgn="auto">
              <a:spcBef>
                <a:spcPts val="0"/>
              </a:spcBef>
              <a:spcAft>
                <a:spcPts val="0"/>
              </a:spcAft>
              <a:buFontTx/>
              <a:buChar char="-"/>
              <a:defRPr/>
            </a:pPr>
            <a:r>
              <a:rPr lang="es-ES" sz="1400" dirty="0" err="1">
                <a:latin typeface="+mj-lt"/>
              </a:rPr>
              <a:t>Trainer</a:t>
            </a:r>
            <a:endParaRPr lang="es-ES" sz="1400" dirty="0">
              <a:latin typeface="+mj-lt"/>
            </a:endParaRPr>
          </a:p>
          <a:p>
            <a:pPr marL="285750" indent="-285750" fontAlgn="auto">
              <a:spcBef>
                <a:spcPts val="0"/>
              </a:spcBef>
              <a:spcAft>
                <a:spcPts val="0"/>
              </a:spcAft>
              <a:buFontTx/>
              <a:buChar char="-"/>
              <a:defRPr/>
            </a:pPr>
            <a:r>
              <a:rPr lang="es-ES" sz="1400" dirty="0" err="1">
                <a:latin typeface="+mj-lt"/>
              </a:rPr>
              <a:t>Students</a:t>
            </a:r>
            <a:r>
              <a:rPr lang="es-ES" sz="1400" dirty="0">
                <a:latin typeface="+mj-lt"/>
              </a:rPr>
              <a:t> </a:t>
            </a:r>
            <a:r>
              <a:rPr lang="es-ES" sz="1400" dirty="0" err="1">
                <a:latin typeface="+mj-lt"/>
              </a:rPr>
              <a:t>for</a:t>
            </a:r>
            <a:r>
              <a:rPr lang="es-ES" sz="1400" dirty="0">
                <a:latin typeface="+mj-lt"/>
              </a:rPr>
              <a:t> </a:t>
            </a:r>
            <a:r>
              <a:rPr lang="es-ES" sz="1400" dirty="0" err="1">
                <a:latin typeface="+mj-lt"/>
              </a:rPr>
              <a:t>self-evaluation</a:t>
            </a:r>
            <a:endParaRPr lang="ca-ES" sz="140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endParaRPr lang="en-US" sz="2000" b="1" dirty="0">
              <a:solidFill>
                <a:schemeClr val="accent2"/>
              </a:solidFill>
            </a:endParaRPr>
          </a:p>
          <a:p>
            <a:pPr marL="0" indent="0" eaLnBrk="1" fontAlgn="auto" hangingPunct="1">
              <a:spcAft>
                <a:spcPts val="0"/>
              </a:spcAft>
              <a:buFont typeface="Arial" panose="020B0604020202020204" pitchFamily="34" charset="0"/>
              <a:buNone/>
              <a:defRPr/>
            </a:pPr>
            <a:endParaRPr lang="en-US" sz="1800" b="1" dirty="0"/>
          </a:p>
          <a:p>
            <a:pPr marL="0" indent="0" algn="just" eaLnBrk="1" fontAlgn="auto" hangingPunct="1">
              <a:spcAft>
                <a:spcPts val="0"/>
              </a:spcAft>
              <a:buFont typeface="Arial" panose="020B0604020202020204" pitchFamily="34" charset="0"/>
              <a:buNone/>
              <a:defRPr/>
            </a:pPr>
            <a:r>
              <a:rPr lang="en-US" sz="1800" dirty="0">
                <a:latin typeface="+mj-lt"/>
              </a:rPr>
              <a:t>The </a:t>
            </a:r>
            <a:r>
              <a:rPr lang="en-US" sz="1800" b="1" dirty="0">
                <a:latin typeface="+mj-lt"/>
              </a:rPr>
              <a:t>course is based </a:t>
            </a:r>
            <a:r>
              <a:rPr lang="en-US" sz="1800" dirty="0">
                <a:latin typeface="+mj-lt"/>
              </a:rPr>
              <a:t>on the content of the </a:t>
            </a:r>
            <a:r>
              <a:rPr lang="en-US" sz="1800" b="1" dirty="0">
                <a:latin typeface="+mj-lt"/>
              </a:rPr>
              <a:t>Guide Storytelling for Training</a:t>
            </a:r>
            <a:r>
              <a:rPr lang="en-US" sz="1800" dirty="0">
                <a:latin typeface="+mj-lt"/>
              </a:rPr>
              <a:t> and on the </a:t>
            </a:r>
            <a:r>
              <a:rPr lang="en-US" sz="1800" b="1" dirty="0">
                <a:latin typeface="+mj-lt"/>
              </a:rPr>
              <a:t>videos</a:t>
            </a:r>
            <a:r>
              <a:rPr lang="en-US" sz="1800" dirty="0">
                <a:latin typeface="+mj-lt"/>
              </a:rPr>
              <a:t> and will explain </a:t>
            </a:r>
            <a:r>
              <a:rPr lang="en-US" sz="1800" b="1" dirty="0">
                <a:solidFill>
                  <a:schemeClr val="accent2"/>
                </a:solidFill>
                <a:latin typeface="+mj-lt"/>
              </a:rPr>
              <a:t>how to use the story telling and the videos produced for developing the Sense of Initiative and Entrepreneurship</a:t>
            </a:r>
            <a:r>
              <a:rPr lang="en-US" sz="1800" b="1" dirty="0">
                <a:latin typeface="+mj-lt"/>
              </a:rPr>
              <a:t> </a:t>
            </a:r>
            <a:r>
              <a:rPr lang="en-US" sz="1800" dirty="0">
                <a:latin typeface="+mj-lt"/>
              </a:rPr>
              <a:t>(SIE) to aspirant entrepreneurs and entrepreneurs. The aim of the course is to assure a better exploitation of the Guide </a:t>
            </a:r>
            <a:endParaRPr lang="ca-ES" sz="1800" dirty="0">
              <a:latin typeface="+mj-lt"/>
            </a:endParaRPr>
          </a:p>
          <a:p>
            <a:pPr eaLnBrk="1" fontAlgn="auto" hangingPunct="1">
              <a:spcAft>
                <a:spcPts val="0"/>
              </a:spcAft>
              <a:buFont typeface="Arial" panose="020B0604020202020204" pitchFamily="34" charset="0"/>
              <a:buChar char="•"/>
              <a:defRPr/>
            </a:pPr>
            <a:endParaRPr lang="ca-ES" dirty="0"/>
          </a:p>
        </p:txBody>
      </p:sp>
      <p:sp>
        <p:nvSpPr>
          <p:cNvPr id="21506" name="1 Título"/>
          <p:cNvSpPr>
            <a:spLocks noGrp="1"/>
          </p:cNvSpPr>
          <p:nvPr>
            <p:ph type="title"/>
          </p:nvPr>
        </p:nvSpPr>
        <p:spPr>
          <a:xfrm>
            <a:off x="539750" y="765175"/>
            <a:ext cx="8158163" cy="927100"/>
          </a:xfrm>
          <a:solidFill>
            <a:schemeClr val="accent1"/>
          </a:solidFill>
        </p:spPr>
        <p:txBody>
          <a:bodyPr/>
          <a:lstStyle/>
          <a:p>
            <a:pPr eaLnBrk="1" hangingPunct="1"/>
            <a:r>
              <a:rPr lang="es-ES" smtClean="0">
                <a:solidFill>
                  <a:schemeClr val="bg1"/>
                </a:solidFill>
              </a:rPr>
              <a:t>Aim of the course</a:t>
            </a:r>
            <a:endParaRPr lang="ca-ES" smtClean="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288" y="1468438"/>
            <a:ext cx="8291512" cy="4481512"/>
          </a:xfrm>
        </p:spPr>
        <p:txBody>
          <a:bodyPr rtlCol="0">
            <a:normAutofit/>
          </a:bodyPr>
          <a:lstStyle/>
          <a:p>
            <a:pPr marL="0" indent="0" eaLnBrk="1" fontAlgn="auto" hangingPunct="1">
              <a:spcAft>
                <a:spcPts val="0"/>
              </a:spcAft>
              <a:buFont typeface="Arial" panose="020B0604020202020204" pitchFamily="34" charset="0"/>
              <a:buNone/>
              <a:defRPr/>
            </a:pPr>
            <a:r>
              <a:rPr lang="en-US" sz="2000" dirty="0">
                <a:latin typeface="+mj-lt"/>
              </a:rPr>
              <a:t>The course is structured in 5 units:</a:t>
            </a:r>
            <a:endParaRPr lang="ca-ES" sz="2000" dirty="0">
              <a:latin typeface="+mj-lt"/>
            </a:endParaRPr>
          </a:p>
          <a:p>
            <a:pPr lvl="1" eaLnBrk="1" fontAlgn="auto" hangingPunct="1">
              <a:spcAft>
                <a:spcPts val="0"/>
              </a:spcAft>
              <a:buFont typeface="Arial" panose="020B0604020202020204" pitchFamily="34" charset="0"/>
              <a:buChar char="–"/>
              <a:defRPr/>
            </a:pPr>
            <a:r>
              <a:rPr lang="en-US" b="1" dirty="0">
                <a:latin typeface="+mj-lt"/>
              </a:rPr>
              <a:t>Unit 1: </a:t>
            </a:r>
            <a:r>
              <a:rPr lang="en-US" b="1" dirty="0">
                <a:solidFill>
                  <a:schemeClr val="accent2"/>
                </a:solidFill>
                <a:latin typeface="+mj-lt"/>
              </a:rPr>
              <a:t>Introduction </a:t>
            </a:r>
            <a:endParaRPr lang="ca-ES" sz="2000" dirty="0">
              <a:solidFill>
                <a:schemeClr val="accent2"/>
              </a:solidFill>
              <a:latin typeface="+mj-lt"/>
            </a:endParaRPr>
          </a:p>
          <a:p>
            <a:pPr lvl="1" eaLnBrk="1" fontAlgn="auto" hangingPunct="1">
              <a:spcAft>
                <a:spcPts val="0"/>
              </a:spcAft>
              <a:buFont typeface="Arial" panose="020B0604020202020204" pitchFamily="34" charset="0"/>
              <a:buChar char="–"/>
              <a:defRPr/>
            </a:pPr>
            <a:r>
              <a:rPr lang="en-US" b="1" dirty="0">
                <a:latin typeface="+mj-lt"/>
              </a:rPr>
              <a:t>Unit2: </a:t>
            </a:r>
            <a:r>
              <a:rPr lang="en-US" b="1" dirty="0">
                <a:solidFill>
                  <a:schemeClr val="accent2"/>
                </a:solidFill>
                <a:latin typeface="+mj-lt"/>
              </a:rPr>
              <a:t>Definition of entrepreneur</a:t>
            </a:r>
            <a:endParaRPr lang="ca-ES" sz="2000" dirty="0">
              <a:solidFill>
                <a:schemeClr val="accent2"/>
              </a:solidFill>
              <a:latin typeface="+mj-lt"/>
            </a:endParaRPr>
          </a:p>
          <a:p>
            <a:pPr lvl="1" eaLnBrk="1" fontAlgn="auto" hangingPunct="1">
              <a:spcAft>
                <a:spcPts val="0"/>
              </a:spcAft>
              <a:buFont typeface="Arial" panose="020B0604020202020204" pitchFamily="34" charset="0"/>
              <a:buChar char="–"/>
              <a:defRPr/>
            </a:pPr>
            <a:r>
              <a:rPr lang="en-US" b="1" dirty="0">
                <a:latin typeface="+mj-lt"/>
              </a:rPr>
              <a:t>Unit 3: </a:t>
            </a:r>
            <a:r>
              <a:rPr lang="en-US" b="1" dirty="0">
                <a:solidFill>
                  <a:schemeClr val="accent2"/>
                </a:solidFill>
                <a:latin typeface="+mj-lt"/>
              </a:rPr>
              <a:t>Definition of storytelling and applications</a:t>
            </a:r>
            <a:endParaRPr lang="ca-ES" sz="2000" dirty="0">
              <a:solidFill>
                <a:schemeClr val="accent2"/>
              </a:solidFill>
              <a:latin typeface="+mj-lt"/>
            </a:endParaRPr>
          </a:p>
          <a:p>
            <a:pPr lvl="1" eaLnBrk="1" fontAlgn="auto" hangingPunct="1">
              <a:spcAft>
                <a:spcPts val="0"/>
              </a:spcAft>
              <a:buFont typeface="Arial" panose="020B0604020202020204" pitchFamily="34" charset="0"/>
              <a:buChar char="–"/>
              <a:defRPr/>
            </a:pPr>
            <a:r>
              <a:rPr lang="en-US" b="1" dirty="0">
                <a:latin typeface="+mj-lt"/>
              </a:rPr>
              <a:t>Unit 4: </a:t>
            </a:r>
            <a:r>
              <a:rPr lang="en-US" b="1" dirty="0">
                <a:solidFill>
                  <a:schemeClr val="accent2"/>
                </a:solidFill>
                <a:latin typeface="+mj-lt"/>
              </a:rPr>
              <a:t>Storytelling for training</a:t>
            </a:r>
            <a:endParaRPr lang="ca-ES" sz="2000" dirty="0">
              <a:solidFill>
                <a:schemeClr val="accent2"/>
              </a:solidFill>
              <a:latin typeface="+mj-lt"/>
            </a:endParaRPr>
          </a:p>
          <a:p>
            <a:pPr lvl="1" eaLnBrk="1" fontAlgn="auto" hangingPunct="1">
              <a:spcAft>
                <a:spcPts val="0"/>
              </a:spcAft>
              <a:buFont typeface="Arial" panose="020B0604020202020204" pitchFamily="34" charset="0"/>
              <a:buChar char="–"/>
              <a:defRPr/>
            </a:pPr>
            <a:r>
              <a:rPr lang="en-US" b="1" dirty="0">
                <a:latin typeface="+mj-lt"/>
              </a:rPr>
              <a:t>Unit 5: </a:t>
            </a:r>
            <a:r>
              <a:rPr lang="en-US" b="1" dirty="0">
                <a:solidFill>
                  <a:schemeClr val="accent2"/>
                </a:solidFill>
                <a:latin typeface="+mj-lt"/>
              </a:rPr>
              <a:t>Digital storytelling</a:t>
            </a:r>
            <a:endParaRPr lang="ca-ES" sz="2000" dirty="0">
              <a:solidFill>
                <a:schemeClr val="accent2"/>
              </a:solidFill>
              <a:latin typeface="+mj-lt"/>
            </a:endParaRPr>
          </a:p>
          <a:p>
            <a:pPr marL="0" indent="0" eaLnBrk="1" fontAlgn="auto" hangingPunct="1">
              <a:spcAft>
                <a:spcPts val="0"/>
              </a:spcAft>
              <a:buFont typeface="Arial" panose="020B0604020202020204" pitchFamily="34" charset="0"/>
              <a:buNone/>
              <a:defRPr/>
            </a:pPr>
            <a:r>
              <a:rPr lang="en-US" dirty="0">
                <a:latin typeface="+mj-lt"/>
              </a:rPr>
              <a:t> </a:t>
            </a:r>
            <a:r>
              <a:rPr lang="en-US" sz="2000" dirty="0">
                <a:latin typeface="+mj-lt"/>
              </a:rPr>
              <a:t>Each unit includes a PPT explanation of main contents, suggested learning materials and after each unit will be planned an Assessment activity and different suggested activities.</a:t>
            </a:r>
            <a:endParaRPr lang="ca-ES" sz="2000" dirty="0">
              <a:latin typeface="+mj-lt"/>
            </a:endParaRPr>
          </a:p>
        </p:txBody>
      </p:sp>
      <p:sp>
        <p:nvSpPr>
          <p:cNvPr id="5" name="4 Rectángulo redondeado"/>
          <p:cNvSpPr/>
          <p:nvPr/>
        </p:nvSpPr>
        <p:spPr>
          <a:xfrm>
            <a:off x="3276600" y="765175"/>
            <a:ext cx="2087563"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dirty="0" err="1">
                <a:latin typeface="+mj-lt"/>
              </a:rPr>
              <a:t>Structure</a:t>
            </a:r>
            <a:endParaRPr lang="ca-ES"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endParaRPr lang="es-ES" dirty="0"/>
          </a:p>
          <a:p>
            <a:pPr eaLnBrk="1" fontAlgn="auto" hangingPunct="1">
              <a:spcAft>
                <a:spcPts val="0"/>
              </a:spcAft>
              <a:buFont typeface="Arial" panose="020B0604020202020204" pitchFamily="34" charset="0"/>
              <a:buChar char="•"/>
              <a:defRPr/>
            </a:pPr>
            <a:endParaRPr lang="es-ES" dirty="0"/>
          </a:p>
          <a:p>
            <a:pPr marL="0" indent="0" eaLnBrk="1" fontAlgn="auto" hangingPunct="1">
              <a:spcAft>
                <a:spcPts val="0"/>
              </a:spcAft>
              <a:buFont typeface="Arial" panose="020B0604020202020204" pitchFamily="34" charset="0"/>
              <a:buNone/>
              <a:defRPr/>
            </a:pPr>
            <a:r>
              <a:rPr lang="en-US" sz="2400" dirty="0">
                <a:latin typeface="+mj-lt"/>
              </a:rPr>
              <a:t>Moodle is a free, online Learning Management system enabling educators to create their own private website filled with dynamic courses that extend learning, any time, anywhere. </a:t>
            </a:r>
          </a:p>
          <a:p>
            <a:pPr marL="0" indent="0" algn="ctr" eaLnBrk="1" fontAlgn="auto" hangingPunct="1">
              <a:spcAft>
                <a:spcPts val="0"/>
              </a:spcAft>
              <a:buFont typeface="Arial" panose="020B0604020202020204" pitchFamily="34" charset="0"/>
              <a:buNone/>
              <a:defRPr/>
            </a:pPr>
            <a:r>
              <a:rPr lang="ca-ES" dirty="0"/>
              <a:t>(</a:t>
            </a:r>
            <a:r>
              <a:rPr lang="es-ES" u="sng" dirty="0">
                <a:hlinkClick r:id="rId2"/>
              </a:rPr>
              <a:t>www.moodle.org</a:t>
            </a:r>
            <a:r>
              <a:rPr lang="ca-ES" dirty="0"/>
              <a:t>) </a:t>
            </a:r>
          </a:p>
          <a:p>
            <a:pPr eaLnBrk="1" fontAlgn="auto" hangingPunct="1">
              <a:spcAft>
                <a:spcPts val="0"/>
              </a:spcAft>
              <a:buFont typeface="Arial" panose="020B0604020202020204" pitchFamily="34" charset="0"/>
              <a:buChar char="•"/>
              <a:defRPr/>
            </a:pPr>
            <a:endParaRPr lang="ca-ES" dirty="0"/>
          </a:p>
        </p:txBody>
      </p:sp>
      <p:sp>
        <p:nvSpPr>
          <p:cNvPr id="23554" name="1 Título"/>
          <p:cNvSpPr>
            <a:spLocks noGrp="1"/>
          </p:cNvSpPr>
          <p:nvPr>
            <p:ph type="title"/>
          </p:nvPr>
        </p:nvSpPr>
        <p:spPr>
          <a:xfrm>
            <a:off x="468313" y="765175"/>
            <a:ext cx="8229600" cy="927100"/>
          </a:xfrm>
          <a:solidFill>
            <a:schemeClr val="accent1"/>
          </a:solidFill>
        </p:spPr>
        <p:txBody>
          <a:bodyPr/>
          <a:lstStyle/>
          <a:p>
            <a:pPr eaLnBrk="1" hangingPunct="1"/>
            <a:r>
              <a:rPr lang="es-ES" smtClean="0">
                <a:solidFill>
                  <a:schemeClr val="bg1"/>
                </a:solidFill>
              </a:rPr>
              <a:t>Moodle platform</a:t>
            </a:r>
            <a:endParaRPr lang="ca-ES" smtClean="0">
              <a:solidFill>
                <a:schemeClr val="bg1"/>
              </a:solidFill>
            </a:endParaRPr>
          </a:p>
        </p:txBody>
      </p:sp>
    </p:spTree>
  </p:cSld>
  <p:clrMapOvr>
    <a:masterClrMapping/>
  </p:clrMapOvr>
</p:sld>
</file>

<file path=ppt/theme/theme1.xml><?xml version="1.0" encoding="utf-8"?>
<a:theme xmlns:a="http://schemas.openxmlformats.org/drawingml/2006/main" name="Tema de Off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5049</TotalTime>
  <Words>3678</Words>
  <Application>Microsoft Office PowerPoint</Application>
  <PresentationFormat>On-screen Show (4:3)</PresentationFormat>
  <Paragraphs>404</Paragraphs>
  <Slides>68</Slides>
  <Notes>1</Notes>
  <HiddenSlides>0</HiddenSlides>
  <MMClips>0</MMClips>
  <ScaleCrop>false</ScaleCrop>
  <HeadingPairs>
    <vt:vector size="6" baseType="variant">
      <vt:variant>
        <vt:lpstr>Caratteri utilizzati</vt:lpstr>
      </vt:variant>
      <vt:variant>
        <vt:i4>5</vt:i4>
      </vt:variant>
      <vt:variant>
        <vt:lpstr>Modello struttura</vt:lpstr>
      </vt:variant>
      <vt:variant>
        <vt:i4>7</vt:i4>
      </vt:variant>
      <vt:variant>
        <vt:lpstr>Titoli diapositive</vt:lpstr>
      </vt:variant>
      <vt:variant>
        <vt:i4>68</vt:i4>
      </vt:variant>
    </vt:vector>
  </HeadingPairs>
  <TitlesOfParts>
    <vt:vector size="80" baseType="lpstr">
      <vt:lpstr>Arial</vt:lpstr>
      <vt:lpstr>Calibri</vt:lpstr>
      <vt:lpstr>Cambria</vt:lpstr>
      <vt:lpstr>Times New Roman</vt:lpstr>
      <vt:lpstr>Wingdings</vt:lpstr>
      <vt:lpstr>Tema de Office</vt:lpstr>
      <vt:lpstr>Tema de Office</vt:lpstr>
      <vt:lpstr>Tema de Office</vt:lpstr>
      <vt:lpstr>Tema de Office</vt:lpstr>
      <vt:lpstr>Tema de Office</vt:lpstr>
      <vt:lpstr>Tema de Office</vt:lpstr>
      <vt:lpstr>Tema de Office</vt:lpstr>
      <vt:lpstr>DIST PROJECT O6-A5 E-TRAINING COURSE ADDRESSED TO TRAINERS</vt:lpstr>
      <vt:lpstr>INDEX </vt:lpstr>
      <vt:lpstr>Diapositiva 3</vt:lpstr>
      <vt:lpstr>Who is addressed?</vt:lpstr>
      <vt:lpstr>Diapositiva 5</vt:lpstr>
      <vt:lpstr>Diapositiva 6</vt:lpstr>
      <vt:lpstr>Aim of the course</vt:lpstr>
      <vt:lpstr>Diapositiva 8</vt:lpstr>
      <vt:lpstr>Moodle platform</vt:lpstr>
      <vt:lpstr>Diapositiva 10</vt:lpstr>
      <vt:lpstr>What does it mean to be an entrepreneur?</vt:lpstr>
      <vt:lpstr>Diapositiva 12</vt:lpstr>
      <vt:lpstr>Diapositiva 13</vt:lpstr>
      <vt:lpstr>Diapositiva 14</vt:lpstr>
      <vt:lpstr>Skills and competences of an entrepreneur</vt:lpstr>
      <vt:lpstr>Diapositiva 16</vt:lpstr>
      <vt:lpstr>Diapositiva 17</vt:lpstr>
      <vt:lpstr>Diapositiva 18</vt:lpstr>
      <vt:lpstr>Diapositiva 19</vt:lpstr>
      <vt:lpstr>Diapositiva 20</vt:lpstr>
      <vt:lpstr>Keys of success and of failure</vt:lpstr>
      <vt:lpstr>Diapositiva 22</vt:lpstr>
      <vt:lpstr>Diapositiva 23</vt:lpstr>
      <vt:lpstr>Knowledge an entrepreneur should have</vt:lpstr>
      <vt:lpstr>Diapositiva 25</vt:lpstr>
      <vt:lpstr>Diapositiva 26</vt:lpstr>
      <vt:lpstr>Diapositiva 27</vt:lpstr>
      <vt:lpstr>Diapositiva 28</vt:lpstr>
      <vt:lpstr>Diapositiva 29</vt:lpstr>
      <vt:lpstr>What is storytelling?</vt:lpstr>
      <vt:lpstr>Diapositiva 31</vt:lpstr>
      <vt:lpstr>Diapositiva 32</vt:lpstr>
      <vt:lpstr>Diapositiva 33</vt:lpstr>
      <vt:lpstr>Diapositiva 34</vt:lpstr>
      <vt:lpstr>Diapositiva 35</vt:lpstr>
      <vt:lpstr>Main objectives of telling a story</vt:lpstr>
      <vt:lpstr>How stories work and which are their effects</vt:lpstr>
      <vt:lpstr>Diapositiva 38</vt:lpstr>
      <vt:lpstr>Diapositiva 39</vt:lpstr>
      <vt:lpstr>Diapositiva 40</vt:lpstr>
      <vt:lpstr>Storytelling in cognitive process</vt:lpstr>
      <vt:lpstr>Diapositiva 42</vt:lpstr>
      <vt:lpstr>Diapositiva 43</vt:lpstr>
      <vt:lpstr>Diapositiva 44</vt:lpstr>
      <vt:lpstr>Principles of storytelling for training</vt:lpstr>
      <vt:lpstr>Diapositiva 46</vt:lpstr>
      <vt:lpstr>Diapositiva 47</vt:lpstr>
      <vt:lpstr>Uses of storytelling in training</vt:lpstr>
      <vt:lpstr>Diapositiva 49</vt:lpstr>
      <vt:lpstr>Diapositiva 50</vt:lpstr>
      <vt:lpstr>Concept of digital storytelling</vt:lpstr>
      <vt:lpstr>Diapositiva 52</vt:lpstr>
      <vt:lpstr>Tools and principles to make a good video</vt:lpstr>
      <vt:lpstr>Diapositiva 54</vt:lpstr>
      <vt:lpstr>Diapositiva 55</vt:lpstr>
      <vt:lpstr>Diapositiva 56</vt:lpstr>
      <vt:lpstr>The Digital Curricula Story</vt:lpstr>
      <vt:lpstr>Diapositiva 58</vt:lpstr>
      <vt:lpstr>Diapositiva 59</vt:lpstr>
      <vt:lpstr>Diapositiva 60</vt:lpstr>
      <vt:lpstr>Diapositiva 61</vt:lpstr>
      <vt:lpstr>Diapositiva 62</vt:lpstr>
      <vt:lpstr>Diapositiva 63</vt:lpstr>
      <vt:lpstr>Diapositiva 64</vt:lpstr>
      <vt:lpstr>Some examples of Digital curricula stories </vt:lpstr>
      <vt:lpstr>How to analyze and use the videos of the project</vt:lpstr>
      <vt:lpstr>Diapositiva 67</vt:lpstr>
      <vt:lpstr>Diapositiva 68</vt:lpstr>
    </vt:vector>
  </TitlesOfParts>
  <Company>FCI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 PROJECT O6-A5 E-TRAINING COURSE ADDRESSED TO TRAINERS</dc:title>
  <dc:creator>Empar Martín</dc:creator>
  <cp:lastModifiedBy>ASEV</cp:lastModifiedBy>
  <cp:revision>198</cp:revision>
  <cp:lastPrinted>2018-04-04T09:10:52Z</cp:lastPrinted>
  <dcterms:created xsi:type="dcterms:W3CDTF">2017-01-16T11:47:35Z</dcterms:created>
  <dcterms:modified xsi:type="dcterms:W3CDTF">2018-07-09T10:34:17Z</dcterms:modified>
</cp:coreProperties>
</file>